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9" r:id="rId3"/>
    <p:sldId id="270" r:id="rId4"/>
    <p:sldId id="260" r:id="rId5"/>
    <p:sldId id="262" r:id="rId6"/>
    <p:sldId id="266" r:id="rId7"/>
    <p:sldId id="264" r:id="rId8"/>
    <p:sldId id="265" r:id="rId9"/>
    <p:sldId id="273" r:id="rId10"/>
    <p:sldId id="271" r:id="rId11"/>
    <p:sldId id="272" r:id="rId12"/>
    <p:sldId id="263" r:id="rId13"/>
    <p:sldId id="268" r:id="rId14"/>
    <p:sldId id="257" r:id="rId15"/>
    <p:sldId id="25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9779" autoAdjust="0"/>
    <p:restoredTop sz="94660"/>
  </p:normalViewPr>
  <p:slideViewPr>
    <p:cSldViewPr>
      <p:cViewPr>
        <p:scale>
          <a:sx n="70" d="100"/>
          <a:sy n="70" d="100"/>
        </p:scale>
        <p:origin x="-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3FA0F-1484-49E8-9083-8292819FF0B1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7F436-B6B7-4D4B-A62E-09EAA8CBB0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3FA0F-1484-49E8-9083-8292819FF0B1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7F436-B6B7-4D4B-A62E-09EAA8CBB0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3FA0F-1484-49E8-9083-8292819FF0B1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7F436-B6B7-4D4B-A62E-09EAA8CBB0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3FA0F-1484-49E8-9083-8292819FF0B1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7F436-B6B7-4D4B-A62E-09EAA8CBB0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3FA0F-1484-49E8-9083-8292819FF0B1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7F436-B6B7-4D4B-A62E-09EAA8CBB0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3FA0F-1484-49E8-9083-8292819FF0B1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7F436-B6B7-4D4B-A62E-09EAA8CBB0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3FA0F-1484-49E8-9083-8292819FF0B1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7F436-B6B7-4D4B-A62E-09EAA8CBB0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3FA0F-1484-49E8-9083-8292819FF0B1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7F436-B6B7-4D4B-A62E-09EAA8CBB0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3FA0F-1484-49E8-9083-8292819FF0B1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7F436-B6B7-4D4B-A62E-09EAA8CBB0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43FA0F-1484-49E8-9083-8292819FF0B1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77F436-B6B7-4D4B-A62E-09EAA8CBB0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9F43FA0F-1484-49E8-9083-8292819FF0B1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977F436-B6B7-4D4B-A62E-09EAA8CBB0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F43FA0F-1484-49E8-9083-8292819FF0B1}" type="datetimeFigureOut">
              <a:rPr lang="en-US" smtClean="0"/>
              <a:pPr/>
              <a:t>9/26/2011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977F436-B6B7-4D4B-A62E-09EAA8CBB0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free-printable-flags.com/american-flags/oldusa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0209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859061" y="609600"/>
            <a:ext cx="733406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9600" b="1" spc="150" dirty="0" smtClean="0">
                <a:ln w="11430"/>
                <a:solidFill>
                  <a:schemeClr val="tx2">
                    <a:lumMod val="1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1750-1800</a:t>
            </a:r>
            <a:endParaRPr lang="en-US" sz="9600" b="1" cap="none" spc="150" dirty="0">
              <a:ln w="11430"/>
              <a:solidFill>
                <a:schemeClr val="tx2">
                  <a:lumMod val="1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43200" y="2438400"/>
            <a:ext cx="3048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Alexis,</a:t>
            </a:r>
            <a:r>
              <a:rPr lang="en-US" sz="4000" b="1" dirty="0" smtClean="0"/>
              <a:t> Brandon,</a:t>
            </a:r>
            <a:r>
              <a:rPr lang="en-US" sz="4000" b="1" dirty="0" smtClean="0">
                <a:solidFill>
                  <a:srgbClr val="FF0000"/>
                </a:solidFill>
              </a:rPr>
              <a:t> German,</a:t>
            </a:r>
            <a:r>
              <a:rPr lang="en-US" sz="4000" b="1" dirty="0" smtClean="0"/>
              <a:t> Jake, Tyler </a:t>
            </a:r>
            <a:endParaRPr lang="en-US" sz="4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Major U.S. Achievements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1755- Samuel Johnson publishes dictionary.</a:t>
            </a:r>
          </a:p>
          <a:p>
            <a:endParaRPr lang="en-US" dirty="0" smtClean="0"/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1776- Congress adopts Declaration of Independence.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1783- Revolutionary War ended.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5" name="Picture 3" descr="C:\Documents and Settings\brcoleman\Local Settings\Temporary Internet Files\Content.IE5\KSZAKUUV\MC90014942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4432" y="4134416"/>
            <a:ext cx="1789568" cy="2723584"/>
          </a:xfrm>
          <a:prstGeom prst="rect">
            <a:avLst/>
          </a:prstGeom>
          <a:noFill/>
        </p:spPr>
      </p:pic>
      <p:pic>
        <p:nvPicPr>
          <p:cNvPr id="3076" name="Picture 4" descr="C:\Documents and Settings\brcoleman\Local Settings\Temporary Internet Files\Content.IE5\KTL8OC89\MC90024288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5048810"/>
            <a:ext cx="2209800" cy="13974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Major U.S. Achievements</a:t>
            </a: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1781- British surrender to Washington at Yorktown </a:t>
            </a:r>
          </a:p>
          <a:p>
            <a:endParaRPr lang="en-US" dirty="0" smtClean="0"/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1789- George Washington was elected.</a:t>
            </a:r>
          </a:p>
          <a:p>
            <a:endParaRPr lang="en-US" dirty="0" smtClean="0"/>
          </a:p>
          <a:p>
            <a:r>
              <a:rPr lang="en-US" dirty="0" smtClean="0"/>
              <a:t>He became the first president.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098" name="Picture 2" descr="C:\Documents and Settings\brcoleman\Local Settings\Temporary Internet Files\Content.IE5\KSZAKUUV\MC90001978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80012" y="3657600"/>
            <a:ext cx="2463988" cy="32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772400" cy="1469136"/>
          </a:xfrm>
        </p:spPr>
        <p:txBody>
          <a:bodyPr/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What Types of Writing i.e. Genres were Predominant During this Time Period? Why?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2438400"/>
            <a:ext cx="73152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Government Document – 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The United States Constitution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Declaration of Independence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4648200"/>
            <a:ext cx="6934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Poems/Hymns 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An Hymn to the Evening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Beethoven composes First Symphony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What major literary movements developed during this time period?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1775- First dictionary published, Samuel J.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1769- Published first dictionary, James B.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Near War of Independence, 30 newspapers established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1773- Phillis Wheatley’s poems on various subjects published in English.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926336"/>
          </a:xfrm>
        </p:spPr>
        <p:txBody>
          <a:bodyPr/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Predominate themes of writing at the time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19400"/>
            <a:ext cx="7772400" cy="304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743200"/>
            <a:ext cx="8153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The Revolutionary era was known as the era of reason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The biggest topic of writing was politics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Writers talked American pride and patriotism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Writers tried agree on issues  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Types of political writing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Political pamphlets		creates patriotism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Travel writing			promotes pride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Highly ornate style		helps people agree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Persuasive writing		what America is   						about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524000"/>
            <a:ext cx="7772400" cy="5029200"/>
          </a:xfrm>
        </p:spPr>
        <p:txBody>
          <a:bodyPr/>
          <a:lstStyle/>
          <a:p>
            <a:pPr marL="742950" indent="-742950"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1752- Ben Franklin, lightning experiment</a:t>
            </a:r>
            <a:br>
              <a:rPr lang="en-US" sz="2200" dirty="0" smtClean="0">
                <a:solidFill>
                  <a:schemeClr val="tx1"/>
                </a:solidFill>
                <a:latin typeface="+mn-lt"/>
              </a:rPr>
            </a:br>
            <a:r>
              <a:rPr lang="en-US" sz="22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sz="2200" dirty="0" smtClean="0">
                <a:solidFill>
                  <a:schemeClr val="tx1"/>
                </a:solidFill>
                <a:latin typeface="+mn-lt"/>
              </a:rPr>
            </a:b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1759-1763-France Gives Up Northern Territory</a:t>
            </a:r>
            <a:br>
              <a:rPr lang="en-US" sz="2200" dirty="0" smtClean="0">
                <a:solidFill>
                  <a:schemeClr val="tx1"/>
                </a:solidFill>
                <a:latin typeface="+mn-lt"/>
              </a:rPr>
            </a:br>
            <a:r>
              <a:rPr lang="en-US" sz="22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sz="2200" dirty="0" smtClean="0">
                <a:solidFill>
                  <a:schemeClr val="tx1"/>
                </a:solidFill>
                <a:latin typeface="+mn-lt"/>
              </a:rPr>
            </a:b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1769- Scotland invents steam engine</a:t>
            </a:r>
            <a:br>
              <a:rPr lang="en-US" sz="2200" dirty="0" smtClean="0">
                <a:solidFill>
                  <a:schemeClr val="tx1"/>
                </a:solidFill>
                <a:latin typeface="+mn-lt"/>
              </a:rPr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endParaRPr lang="en-U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0"/>
            <a:ext cx="7772400" cy="1508760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+mj-lt"/>
              </a:rPr>
              <a:t>Unique About Time Period</a:t>
            </a:r>
            <a:endParaRPr lang="en-US" sz="4400" dirty="0">
              <a:latin typeface="+mj-lt"/>
            </a:endParaRPr>
          </a:p>
        </p:txBody>
      </p:sp>
      <p:pic>
        <p:nvPicPr>
          <p:cNvPr id="1026" name="Picture 2" descr="C:\Documents and Settings\brcoleman\Local Settings\Temporary Internet Files\Content.IE5\ULBX4WP3\MM900296876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3581400"/>
            <a:ext cx="4114800" cy="226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Unique About Time Period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smtClean="0"/>
              <a:t>1765- Colonists protest </a:t>
            </a:r>
          </a:p>
          <a:p>
            <a:pPr>
              <a:buNone/>
            </a:pPr>
            <a:r>
              <a:rPr lang="en-US" sz="3200" dirty="0" smtClean="0"/>
              <a:t>about  Stamp Act</a:t>
            </a:r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r>
              <a:rPr lang="en-US" sz="3200" smtClean="0"/>
              <a:t>1793- </a:t>
            </a:r>
            <a:r>
              <a:rPr lang="en-US" sz="3200" dirty="0" smtClean="0"/>
              <a:t>Eli Whitney Invents </a:t>
            </a:r>
          </a:p>
          <a:p>
            <a:pPr>
              <a:buNone/>
            </a:pPr>
            <a:r>
              <a:rPr lang="en-US" sz="3200" dirty="0" smtClean="0"/>
              <a:t> cotton Gin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dirty="0"/>
          </a:p>
        </p:txBody>
      </p:sp>
      <p:pic>
        <p:nvPicPr>
          <p:cNvPr id="2050" name="Picture 2" descr="C:\Documents and Settings\brcoleman\Local Settings\Temporary Internet Files\Content.IE5\KTL8OC89\MC90015016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1600200"/>
            <a:ext cx="2892976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392936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What Were Some of the Major Political, Social, Economic, and Cultural Events and/or Trends of this Time Period?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2514600"/>
            <a:ext cx="7315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Political Events – 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America was becoming a nation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Napoleon came into power of France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4191000"/>
            <a:ext cx="67818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Social Events – 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Boston Tea Party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First and Second Continental Congress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0" y="1447800"/>
            <a:ext cx="66294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Economic Events – 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British taxed colonists harshly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France gives up North American 	territories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657600"/>
            <a:ext cx="6324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Cultural Events – 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1790 – 757,208 blacks in U.S.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Only 59,557 were free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International Prominent Figures</a:t>
            </a:r>
            <a:endParaRPr lang="en-US" sz="4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2286000"/>
            <a:ext cx="365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Ludwig Von Beethoven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3733800"/>
            <a:ext cx="2971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Wrote music for entertainment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Composed first symphony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95800" y="2438400"/>
            <a:ext cx="40046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William Herschel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3810000"/>
            <a:ext cx="358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Discovered planet Uranus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3886200" cy="12192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772400" cy="150876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itchFamily="34" charset="0"/>
                <a:cs typeface="Arial" pitchFamily="34" charset="0"/>
              </a:rPr>
              <a:t>Prominent American Figures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3733800"/>
            <a:ext cx="2895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Journalist-wrote for almanac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Became a scientist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2286000"/>
            <a:ext cx="3429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Benjamin Franklin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4" name="Picture 2" descr="http://t3.gstatic.com/images?q=tbn:ANd9GcRlhr-UaPdz8qBa6VXLyyGg9RHW9VuqJBpCicAPwyavAorr5tvxTQ:img3.photographersdirect.com/img/262/wm/pd25019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514600"/>
            <a:ext cx="3931918" cy="32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534400" cy="9144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Prominent American Figures</a:t>
            </a:r>
            <a:endParaRPr lang="en-US" sz="4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3733800" cy="1219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Thomas Jefferson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3429000"/>
            <a:ext cx="4038600" cy="20574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Wrote Declaration of Independence.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Wrote Bills for Congress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pic>
        <p:nvPicPr>
          <p:cNvPr id="5" name="Picture 2" descr="http://t1.gstatic.com/images?q=tbn:ANd9GcSD2tl0DRV8ntdJtVM-6sRfYJ8Zp7d782xJ8Ka_dw_er_I-KqeOyw:www.americaslibrary.gov/assets/jb/colonial/jb_colonial_jefferso_1_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3124200"/>
            <a:ext cx="3352798" cy="3352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1545336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Prominent International Figures</a:t>
            </a:r>
            <a:r>
              <a:rPr lang="en-US" sz="4800" dirty="0" smtClean="0">
                <a:solidFill>
                  <a:schemeClr val="tx1"/>
                </a:solidFill>
              </a:rPr>
              <a:t/>
            </a:r>
            <a:br>
              <a:rPr lang="en-US" sz="4800" dirty="0" smtClean="0">
                <a:solidFill>
                  <a:schemeClr val="tx1"/>
                </a:solidFill>
              </a:rPr>
            </a:b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981200"/>
            <a:ext cx="388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William Herschel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352800"/>
            <a:ext cx="3352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Discovered Planet Uranus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Also discovered many double stars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First to describe spiral structure of Milky Way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2800" dirty="0"/>
          </a:p>
        </p:txBody>
      </p:sp>
      <p:pic>
        <p:nvPicPr>
          <p:cNvPr id="1026" name="Picture 2" descr="Sir William Hersch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590800"/>
            <a:ext cx="3918374" cy="396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101</TotalTime>
  <Words>360</Words>
  <Application>Microsoft Office PowerPoint</Application>
  <PresentationFormat>On-screen Show (4:3)</PresentationFormat>
  <Paragraphs>87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Metro</vt:lpstr>
      <vt:lpstr>Slide 1</vt:lpstr>
      <vt:lpstr>1752- Ben Franklin, lightning experiment  1759-1763-France Gives Up Northern Territory  1769- Scotland invents steam engine    </vt:lpstr>
      <vt:lpstr>Unique About Time Period</vt:lpstr>
      <vt:lpstr>What Were Some of the Major Political, Social, Economic, and Cultural Events and/or Trends of this Time Period?</vt:lpstr>
      <vt:lpstr>Slide 5</vt:lpstr>
      <vt:lpstr>International Prominent Figures</vt:lpstr>
      <vt:lpstr> </vt:lpstr>
      <vt:lpstr>Prominent American Figures</vt:lpstr>
      <vt:lpstr>Prominent International Figures </vt:lpstr>
      <vt:lpstr>Major U.S. Achievements   </vt:lpstr>
      <vt:lpstr>Major U.S. Achievements</vt:lpstr>
      <vt:lpstr>What Types of Writing i.e. Genres were Predominant During this Time Period? Why?</vt:lpstr>
      <vt:lpstr>What major literary movements developed during this time period?</vt:lpstr>
      <vt:lpstr>Predominate themes of writing at the time</vt:lpstr>
      <vt:lpstr>Types of political writing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dmartin</dc:creator>
  <cp:lastModifiedBy>dbass</cp:lastModifiedBy>
  <cp:revision>12</cp:revision>
  <dcterms:created xsi:type="dcterms:W3CDTF">2011-09-21T19:13:55Z</dcterms:created>
  <dcterms:modified xsi:type="dcterms:W3CDTF">2011-09-26T19:56:32Z</dcterms:modified>
</cp:coreProperties>
</file>