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9312BC-098A-4285-8CC0-54F28777F9A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04D0A4-AFA5-4141-A9A2-4B0E087151D3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1917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C13580E9-E9E5-4036-9D11-E3DABDF8A036}" type="parTrans" cxnId="{C337A6B1-C59A-4226-AFBB-2809D2AB7B2F}">
      <dgm:prSet/>
      <dgm:spPr/>
      <dgm:t>
        <a:bodyPr/>
        <a:lstStyle/>
        <a:p>
          <a:endParaRPr lang="en-US"/>
        </a:p>
      </dgm:t>
    </dgm:pt>
    <dgm:pt modelId="{E7827D94-E8BB-43BE-9344-73FFBDB1DF91}" type="sibTrans" cxnId="{C337A6B1-C59A-4226-AFBB-2809D2AB7B2F}">
      <dgm:prSet/>
      <dgm:spPr/>
      <dgm:t>
        <a:bodyPr/>
        <a:lstStyle/>
        <a:p>
          <a:endParaRPr lang="en-US"/>
        </a:p>
      </dgm:t>
    </dgm:pt>
    <dgm:pt modelId="{B62D71EF-33B8-45B0-9C8B-4432244B77C4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dirty="0" smtClean="0"/>
            <a:t>U.S. enters WWI</a:t>
          </a:r>
        </a:p>
        <a:p>
          <a:pPr marL="171450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100" dirty="0"/>
        </a:p>
      </dgm:t>
    </dgm:pt>
    <dgm:pt modelId="{B88D26B7-BB92-47AD-8BBA-12970DF5F8ED}" type="parTrans" cxnId="{689B69F3-F457-4D91-BBA7-EC5F235B0AB3}">
      <dgm:prSet/>
      <dgm:spPr/>
      <dgm:t>
        <a:bodyPr/>
        <a:lstStyle/>
        <a:p>
          <a:endParaRPr lang="en-US"/>
        </a:p>
      </dgm:t>
    </dgm:pt>
    <dgm:pt modelId="{65EA715D-DB5C-46BE-92AE-88F15C2142ED}" type="sibTrans" cxnId="{689B69F3-F457-4D91-BBA7-EC5F235B0AB3}">
      <dgm:prSet/>
      <dgm:spPr/>
      <dgm:t>
        <a:bodyPr/>
        <a:lstStyle/>
        <a:p>
          <a:endParaRPr lang="en-US"/>
        </a:p>
      </dgm:t>
    </dgm:pt>
    <dgm:pt modelId="{D6A632A1-7A96-433D-BA44-DA20F6087B45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1918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01D53305-932C-4EFE-88F2-39809BDFBBEA}" type="parTrans" cxnId="{45B1FF55-9ADA-4967-A26F-C4D784D8B59F}">
      <dgm:prSet/>
      <dgm:spPr/>
      <dgm:t>
        <a:bodyPr/>
        <a:lstStyle/>
        <a:p>
          <a:endParaRPr lang="en-US"/>
        </a:p>
      </dgm:t>
    </dgm:pt>
    <dgm:pt modelId="{F3863F24-667E-48A0-98DF-0421EC919BC8}" type="sibTrans" cxnId="{45B1FF55-9ADA-4967-A26F-C4D784D8B59F}">
      <dgm:prSet/>
      <dgm:spPr/>
      <dgm:t>
        <a:bodyPr/>
        <a:lstStyle/>
        <a:p>
          <a:endParaRPr lang="en-US"/>
        </a:p>
      </dgm:t>
    </dgm:pt>
    <dgm:pt modelId="{FA501F18-DDC9-4021-ACF7-450FF09C3A46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dirty="0" smtClean="0"/>
            <a:t>WWI ends</a:t>
          </a:r>
        </a:p>
        <a:p>
          <a:pPr marL="57150" indent="0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100" dirty="0"/>
        </a:p>
      </dgm:t>
    </dgm:pt>
    <dgm:pt modelId="{815719CE-B60C-491B-A2E3-31B2138D57AD}" type="parTrans" cxnId="{E13ACA51-1363-43E3-ABC1-A146FAC877BC}">
      <dgm:prSet/>
      <dgm:spPr/>
      <dgm:t>
        <a:bodyPr/>
        <a:lstStyle/>
        <a:p>
          <a:endParaRPr lang="en-US"/>
        </a:p>
      </dgm:t>
    </dgm:pt>
    <dgm:pt modelId="{2E183677-F6F3-440B-8DBB-0AE10185EF69}" type="sibTrans" cxnId="{E13ACA51-1363-43E3-ABC1-A146FAC877BC}">
      <dgm:prSet/>
      <dgm:spPr/>
      <dgm:t>
        <a:bodyPr/>
        <a:lstStyle/>
        <a:p>
          <a:endParaRPr lang="en-US"/>
        </a:p>
      </dgm:t>
    </dgm:pt>
    <dgm:pt modelId="{4282D948-4EAF-494B-BB3F-67D8D6BB186D}">
      <dgm:prSet phldrT="[Text]"/>
      <dgm:spPr/>
      <dgm:t>
        <a:bodyPr/>
        <a:lstStyle/>
        <a:p>
          <a:r>
            <a:rPr lang="en-US" dirty="0" smtClean="0"/>
            <a:t>1929</a:t>
          </a:r>
          <a:endParaRPr lang="en-US" dirty="0"/>
        </a:p>
      </dgm:t>
    </dgm:pt>
    <dgm:pt modelId="{92465C85-2370-46F8-AD10-FE5CE3EA8ECD}" type="parTrans" cxnId="{82A3BFAA-6134-473C-8BE6-CBF4DDA1B092}">
      <dgm:prSet/>
      <dgm:spPr/>
      <dgm:t>
        <a:bodyPr/>
        <a:lstStyle/>
        <a:p>
          <a:endParaRPr lang="en-US"/>
        </a:p>
      </dgm:t>
    </dgm:pt>
    <dgm:pt modelId="{32DDD18C-811D-4370-8F7C-CBA61DF7F28B}" type="sibTrans" cxnId="{82A3BFAA-6134-473C-8BE6-CBF4DDA1B092}">
      <dgm:prSet/>
      <dgm:spPr/>
      <dgm:t>
        <a:bodyPr/>
        <a:lstStyle/>
        <a:p>
          <a:endParaRPr lang="en-US"/>
        </a:p>
      </dgm:t>
    </dgm:pt>
    <dgm:pt modelId="{633CBCAD-D548-4C8F-958B-244B84C5944F}">
      <dgm:prSet phldrT="[Text]"/>
      <dgm:spPr/>
      <dgm:t>
        <a:bodyPr/>
        <a:lstStyle/>
        <a:p>
          <a:r>
            <a:rPr lang="en-US" dirty="0" smtClean="0"/>
            <a:t>Stock market crashes, Depression begins</a:t>
          </a:r>
          <a:endParaRPr lang="en-US" dirty="0"/>
        </a:p>
      </dgm:t>
    </dgm:pt>
    <dgm:pt modelId="{D62CCDA8-981D-4791-81D7-73C74E3AB72A}" type="parTrans" cxnId="{C754C8CF-2F44-46F6-B8D2-076FD48EA4B5}">
      <dgm:prSet/>
      <dgm:spPr/>
      <dgm:t>
        <a:bodyPr/>
        <a:lstStyle/>
        <a:p>
          <a:endParaRPr lang="en-US"/>
        </a:p>
      </dgm:t>
    </dgm:pt>
    <dgm:pt modelId="{52465695-5487-466B-97AB-1AB458C3B62F}" type="sibTrans" cxnId="{C754C8CF-2F44-46F6-B8D2-076FD48EA4B5}">
      <dgm:prSet/>
      <dgm:spPr/>
      <dgm:t>
        <a:bodyPr/>
        <a:lstStyle/>
        <a:p>
          <a:endParaRPr lang="en-US"/>
        </a:p>
      </dgm:t>
    </dgm:pt>
    <dgm:pt modelId="{4A25ACD6-790B-4481-AB73-DBFB59E59016}" type="pres">
      <dgm:prSet presAssocID="{029312BC-098A-4285-8CC0-54F28777F9A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1C9A48-5772-434D-BD49-AAB50675CA8A}" type="pres">
      <dgm:prSet presAssocID="{5804D0A4-AFA5-4141-A9A2-4B0E087151D3}" presName="linNode" presStyleCnt="0"/>
      <dgm:spPr/>
    </dgm:pt>
    <dgm:pt modelId="{A317C478-6DA7-494B-AEBA-61A576B56727}" type="pres">
      <dgm:prSet presAssocID="{5804D0A4-AFA5-4141-A9A2-4B0E087151D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3E5936-2C4D-4F44-BE7B-A8E1295FC51D}" type="pres">
      <dgm:prSet presAssocID="{5804D0A4-AFA5-4141-A9A2-4B0E087151D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3CD606-CC5A-4BED-AC26-87523D64F9E0}" type="pres">
      <dgm:prSet presAssocID="{E7827D94-E8BB-43BE-9344-73FFBDB1DF91}" presName="sp" presStyleCnt="0"/>
      <dgm:spPr/>
    </dgm:pt>
    <dgm:pt modelId="{6DCE5E47-F847-4344-AA48-F3091E44F161}" type="pres">
      <dgm:prSet presAssocID="{D6A632A1-7A96-433D-BA44-DA20F6087B45}" presName="linNode" presStyleCnt="0"/>
      <dgm:spPr/>
    </dgm:pt>
    <dgm:pt modelId="{81C49F40-0026-4479-9C92-50371E14739D}" type="pres">
      <dgm:prSet presAssocID="{D6A632A1-7A96-433D-BA44-DA20F6087B45}" presName="parentText" presStyleLbl="node1" presStyleIdx="1" presStyleCnt="3" custLinFactNeighborY="273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7C581F-D50A-40E0-855F-A0327024302D}" type="pres">
      <dgm:prSet presAssocID="{D6A632A1-7A96-433D-BA44-DA20F6087B45}" presName="descendantText" presStyleLbl="alignAccFollowNode1" presStyleIdx="1" presStyleCnt="3" custLinFactNeighborX="2339" custLinFactNeighborY="119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2B6616-9624-4942-A072-EBF2EB9357BF}" type="pres">
      <dgm:prSet presAssocID="{F3863F24-667E-48A0-98DF-0421EC919BC8}" presName="sp" presStyleCnt="0"/>
      <dgm:spPr/>
    </dgm:pt>
    <dgm:pt modelId="{5C7EC1B5-81F6-48BA-8004-36E298B96FA1}" type="pres">
      <dgm:prSet presAssocID="{4282D948-4EAF-494B-BB3F-67D8D6BB186D}" presName="linNode" presStyleCnt="0"/>
      <dgm:spPr/>
    </dgm:pt>
    <dgm:pt modelId="{A52C1D66-9F69-484A-89B5-56AA77F0ED9A}" type="pres">
      <dgm:prSet presAssocID="{4282D948-4EAF-494B-BB3F-67D8D6BB186D}" presName="parentText" presStyleLbl="node1" presStyleIdx="2" presStyleCnt="3" custLinFactNeighborY="-105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9D4516-E212-4FBA-8CEF-4C96240EF820}" type="pres">
      <dgm:prSet presAssocID="{4282D948-4EAF-494B-BB3F-67D8D6BB186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9B69F3-F457-4D91-BBA7-EC5F235B0AB3}" srcId="{5804D0A4-AFA5-4141-A9A2-4B0E087151D3}" destId="{B62D71EF-33B8-45B0-9C8B-4432244B77C4}" srcOrd="0" destOrd="0" parTransId="{B88D26B7-BB92-47AD-8BBA-12970DF5F8ED}" sibTransId="{65EA715D-DB5C-46BE-92AE-88F15C2142ED}"/>
    <dgm:cxn modelId="{5732C751-6141-4F5A-A31C-CBA772E98D8E}" type="presOf" srcId="{029312BC-098A-4285-8CC0-54F28777F9AE}" destId="{4A25ACD6-790B-4481-AB73-DBFB59E59016}" srcOrd="0" destOrd="0" presId="urn:microsoft.com/office/officeart/2005/8/layout/vList5"/>
    <dgm:cxn modelId="{45B1FF55-9ADA-4967-A26F-C4D784D8B59F}" srcId="{029312BC-098A-4285-8CC0-54F28777F9AE}" destId="{D6A632A1-7A96-433D-BA44-DA20F6087B45}" srcOrd="1" destOrd="0" parTransId="{01D53305-932C-4EFE-88F2-39809BDFBBEA}" sibTransId="{F3863F24-667E-48A0-98DF-0421EC919BC8}"/>
    <dgm:cxn modelId="{A81A65FA-F4E7-4F9E-9373-BD4450EE170A}" type="presOf" srcId="{633CBCAD-D548-4C8F-958B-244B84C5944F}" destId="{629D4516-E212-4FBA-8CEF-4C96240EF820}" srcOrd="0" destOrd="0" presId="urn:microsoft.com/office/officeart/2005/8/layout/vList5"/>
    <dgm:cxn modelId="{2F6A7DF1-B1E3-4C30-9016-11EA2BEDF143}" type="presOf" srcId="{FA501F18-DDC9-4021-ACF7-450FF09C3A46}" destId="{227C581F-D50A-40E0-855F-A0327024302D}" srcOrd="0" destOrd="0" presId="urn:microsoft.com/office/officeart/2005/8/layout/vList5"/>
    <dgm:cxn modelId="{C754C8CF-2F44-46F6-B8D2-076FD48EA4B5}" srcId="{4282D948-4EAF-494B-BB3F-67D8D6BB186D}" destId="{633CBCAD-D548-4C8F-958B-244B84C5944F}" srcOrd="0" destOrd="0" parTransId="{D62CCDA8-981D-4791-81D7-73C74E3AB72A}" sibTransId="{52465695-5487-466B-97AB-1AB458C3B62F}"/>
    <dgm:cxn modelId="{D47BF56C-C5E2-451C-94C9-E2DB82BA623E}" type="presOf" srcId="{5804D0A4-AFA5-4141-A9A2-4B0E087151D3}" destId="{A317C478-6DA7-494B-AEBA-61A576B56727}" srcOrd="0" destOrd="0" presId="urn:microsoft.com/office/officeart/2005/8/layout/vList5"/>
    <dgm:cxn modelId="{8CBEA452-2D7A-4E7B-B4DE-C0A80A4934E0}" type="presOf" srcId="{B62D71EF-33B8-45B0-9C8B-4432244B77C4}" destId="{843E5936-2C4D-4F44-BE7B-A8E1295FC51D}" srcOrd="0" destOrd="0" presId="urn:microsoft.com/office/officeart/2005/8/layout/vList5"/>
    <dgm:cxn modelId="{E2425943-48EC-4148-82E1-AA69937BB0F5}" type="presOf" srcId="{D6A632A1-7A96-433D-BA44-DA20F6087B45}" destId="{81C49F40-0026-4479-9C92-50371E14739D}" srcOrd="0" destOrd="0" presId="urn:microsoft.com/office/officeart/2005/8/layout/vList5"/>
    <dgm:cxn modelId="{82A3BFAA-6134-473C-8BE6-CBF4DDA1B092}" srcId="{029312BC-098A-4285-8CC0-54F28777F9AE}" destId="{4282D948-4EAF-494B-BB3F-67D8D6BB186D}" srcOrd="2" destOrd="0" parTransId="{92465C85-2370-46F8-AD10-FE5CE3EA8ECD}" sibTransId="{32DDD18C-811D-4370-8F7C-CBA61DF7F28B}"/>
    <dgm:cxn modelId="{E13ACA51-1363-43E3-ABC1-A146FAC877BC}" srcId="{D6A632A1-7A96-433D-BA44-DA20F6087B45}" destId="{FA501F18-DDC9-4021-ACF7-450FF09C3A46}" srcOrd="0" destOrd="0" parTransId="{815719CE-B60C-491B-A2E3-31B2138D57AD}" sibTransId="{2E183677-F6F3-440B-8DBB-0AE10185EF69}"/>
    <dgm:cxn modelId="{C337A6B1-C59A-4226-AFBB-2809D2AB7B2F}" srcId="{029312BC-098A-4285-8CC0-54F28777F9AE}" destId="{5804D0A4-AFA5-4141-A9A2-4B0E087151D3}" srcOrd="0" destOrd="0" parTransId="{C13580E9-E9E5-4036-9D11-E3DABDF8A036}" sibTransId="{E7827D94-E8BB-43BE-9344-73FFBDB1DF91}"/>
    <dgm:cxn modelId="{60446AC9-163E-4328-B957-115980E78880}" type="presOf" srcId="{4282D948-4EAF-494B-BB3F-67D8D6BB186D}" destId="{A52C1D66-9F69-484A-89B5-56AA77F0ED9A}" srcOrd="0" destOrd="0" presId="urn:microsoft.com/office/officeart/2005/8/layout/vList5"/>
    <dgm:cxn modelId="{9CC1C16F-D26F-4B92-ABCA-72B9E8DFADE7}" type="presParOf" srcId="{4A25ACD6-790B-4481-AB73-DBFB59E59016}" destId="{221C9A48-5772-434D-BD49-AAB50675CA8A}" srcOrd="0" destOrd="0" presId="urn:microsoft.com/office/officeart/2005/8/layout/vList5"/>
    <dgm:cxn modelId="{5FC548FE-F3FB-47B6-81D9-3DE35D74A780}" type="presParOf" srcId="{221C9A48-5772-434D-BD49-AAB50675CA8A}" destId="{A317C478-6DA7-494B-AEBA-61A576B56727}" srcOrd="0" destOrd="0" presId="urn:microsoft.com/office/officeart/2005/8/layout/vList5"/>
    <dgm:cxn modelId="{336F4453-E02F-4CA8-9C81-D095F26D44AE}" type="presParOf" srcId="{221C9A48-5772-434D-BD49-AAB50675CA8A}" destId="{843E5936-2C4D-4F44-BE7B-A8E1295FC51D}" srcOrd="1" destOrd="0" presId="urn:microsoft.com/office/officeart/2005/8/layout/vList5"/>
    <dgm:cxn modelId="{02E3BED0-AF8D-47A1-8FF2-739131BEE70D}" type="presParOf" srcId="{4A25ACD6-790B-4481-AB73-DBFB59E59016}" destId="{483CD606-CC5A-4BED-AC26-87523D64F9E0}" srcOrd="1" destOrd="0" presId="urn:microsoft.com/office/officeart/2005/8/layout/vList5"/>
    <dgm:cxn modelId="{7DC1D415-3A96-4226-A601-CAFE70F5F962}" type="presParOf" srcId="{4A25ACD6-790B-4481-AB73-DBFB59E59016}" destId="{6DCE5E47-F847-4344-AA48-F3091E44F161}" srcOrd="2" destOrd="0" presId="urn:microsoft.com/office/officeart/2005/8/layout/vList5"/>
    <dgm:cxn modelId="{5F25EDB1-CB86-4378-9567-002FA00EF3B5}" type="presParOf" srcId="{6DCE5E47-F847-4344-AA48-F3091E44F161}" destId="{81C49F40-0026-4479-9C92-50371E14739D}" srcOrd="0" destOrd="0" presId="urn:microsoft.com/office/officeart/2005/8/layout/vList5"/>
    <dgm:cxn modelId="{89E3A53D-6F7C-404B-9616-F72BEC36D386}" type="presParOf" srcId="{6DCE5E47-F847-4344-AA48-F3091E44F161}" destId="{227C581F-D50A-40E0-855F-A0327024302D}" srcOrd="1" destOrd="0" presId="urn:microsoft.com/office/officeart/2005/8/layout/vList5"/>
    <dgm:cxn modelId="{1D93B92F-42E1-4C27-9BD8-F494457C0B57}" type="presParOf" srcId="{4A25ACD6-790B-4481-AB73-DBFB59E59016}" destId="{2B2B6616-9624-4942-A072-EBF2EB9357BF}" srcOrd="3" destOrd="0" presId="urn:microsoft.com/office/officeart/2005/8/layout/vList5"/>
    <dgm:cxn modelId="{10FBF849-CE4F-49F6-AC27-B773FFE63CF6}" type="presParOf" srcId="{4A25ACD6-790B-4481-AB73-DBFB59E59016}" destId="{5C7EC1B5-81F6-48BA-8004-36E298B96FA1}" srcOrd="4" destOrd="0" presId="urn:microsoft.com/office/officeart/2005/8/layout/vList5"/>
    <dgm:cxn modelId="{11D64A8C-686D-4910-B425-81CE99867A96}" type="presParOf" srcId="{5C7EC1B5-81F6-48BA-8004-36E298B96FA1}" destId="{A52C1D66-9F69-484A-89B5-56AA77F0ED9A}" srcOrd="0" destOrd="0" presId="urn:microsoft.com/office/officeart/2005/8/layout/vList5"/>
    <dgm:cxn modelId="{10D03EBF-6C23-436C-A11C-726F28A4EE3A}" type="presParOf" srcId="{5C7EC1B5-81F6-48BA-8004-36E298B96FA1}" destId="{629D4516-E212-4FBA-8CEF-4C96240EF820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9312BC-098A-4285-8CC0-54F28777F9A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04D0A4-AFA5-4141-A9A2-4B0E087151D3}">
      <dgm:prSet phldrT="[Text]" custT="1"/>
      <dgm:spPr/>
      <dgm:t>
        <a:bodyPr/>
        <a:lstStyle/>
        <a:p>
          <a:r>
            <a:rPr lang="en-US" sz="1600" dirty="0" smtClean="0"/>
            <a:t>1937</a:t>
          </a:r>
          <a:endParaRPr lang="en-US" sz="1600" dirty="0"/>
        </a:p>
      </dgm:t>
    </dgm:pt>
    <dgm:pt modelId="{C13580E9-E9E5-4036-9D11-E3DABDF8A036}" type="parTrans" cxnId="{C337A6B1-C59A-4226-AFBB-2809D2AB7B2F}">
      <dgm:prSet/>
      <dgm:spPr/>
      <dgm:t>
        <a:bodyPr/>
        <a:lstStyle/>
        <a:p>
          <a:endParaRPr lang="en-US" sz="1600"/>
        </a:p>
      </dgm:t>
    </dgm:pt>
    <dgm:pt modelId="{E7827D94-E8BB-43BE-9344-73FFBDB1DF91}" type="sibTrans" cxnId="{C337A6B1-C59A-4226-AFBB-2809D2AB7B2F}">
      <dgm:prSet/>
      <dgm:spPr/>
      <dgm:t>
        <a:bodyPr/>
        <a:lstStyle/>
        <a:p>
          <a:endParaRPr lang="en-US" sz="1600"/>
        </a:p>
      </dgm:t>
    </dgm:pt>
    <dgm:pt modelId="{B62D71EF-33B8-45B0-9C8B-4432244B77C4}">
      <dgm:prSet phldrT="[Text]" custT="1"/>
      <dgm:spPr/>
      <dgm:t>
        <a:bodyPr/>
        <a:lstStyle/>
        <a:p>
          <a:r>
            <a:rPr lang="en-US" sz="1600" dirty="0" smtClean="0"/>
            <a:t>German airship </a:t>
          </a:r>
          <a:r>
            <a:rPr lang="en-US" sz="1600" i="1" dirty="0" smtClean="0"/>
            <a:t>Hindenburg </a:t>
          </a:r>
          <a:r>
            <a:rPr lang="en-US" sz="1600" i="0" dirty="0" smtClean="0"/>
            <a:t>burns in New Jersey</a:t>
          </a:r>
          <a:endParaRPr lang="en-US" sz="1600" dirty="0"/>
        </a:p>
      </dgm:t>
    </dgm:pt>
    <dgm:pt modelId="{B88D26B7-BB92-47AD-8BBA-12970DF5F8ED}" type="parTrans" cxnId="{689B69F3-F457-4D91-BBA7-EC5F235B0AB3}">
      <dgm:prSet/>
      <dgm:spPr/>
      <dgm:t>
        <a:bodyPr/>
        <a:lstStyle/>
        <a:p>
          <a:endParaRPr lang="en-US" sz="1600"/>
        </a:p>
      </dgm:t>
    </dgm:pt>
    <dgm:pt modelId="{65EA715D-DB5C-46BE-92AE-88F15C2142ED}" type="sibTrans" cxnId="{689B69F3-F457-4D91-BBA7-EC5F235B0AB3}">
      <dgm:prSet/>
      <dgm:spPr/>
      <dgm:t>
        <a:bodyPr/>
        <a:lstStyle/>
        <a:p>
          <a:endParaRPr lang="en-US" sz="1600"/>
        </a:p>
      </dgm:t>
    </dgm:pt>
    <dgm:pt modelId="{D6A632A1-7A96-433D-BA44-DA20F6087B45}">
      <dgm:prSet phldrT="[Text]" custT="1"/>
      <dgm:spPr/>
      <dgm:t>
        <a:bodyPr/>
        <a:lstStyle/>
        <a:p>
          <a:r>
            <a:rPr lang="en-US" sz="1600" dirty="0" smtClean="0"/>
            <a:t>1939</a:t>
          </a:r>
          <a:endParaRPr lang="en-US" sz="1600" dirty="0"/>
        </a:p>
      </dgm:t>
    </dgm:pt>
    <dgm:pt modelId="{01D53305-932C-4EFE-88F2-39809BDFBBEA}" type="parTrans" cxnId="{45B1FF55-9ADA-4967-A26F-C4D784D8B59F}">
      <dgm:prSet/>
      <dgm:spPr/>
      <dgm:t>
        <a:bodyPr/>
        <a:lstStyle/>
        <a:p>
          <a:endParaRPr lang="en-US" sz="1600"/>
        </a:p>
      </dgm:t>
    </dgm:pt>
    <dgm:pt modelId="{F3863F24-667E-48A0-98DF-0421EC919BC8}" type="sibTrans" cxnId="{45B1FF55-9ADA-4967-A26F-C4D784D8B59F}">
      <dgm:prSet/>
      <dgm:spPr/>
      <dgm:t>
        <a:bodyPr/>
        <a:lstStyle/>
        <a:p>
          <a:endParaRPr lang="en-US" sz="1600"/>
        </a:p>
      </dgm:t>
    </dgm:pt>
    <dgm:pt modelId="{FA501F18-DDC9-4021-ACF7-450FF09C3A46}">
      <dgm:prSet phldrT="[Text]" custT="1"/>
      <dgm:spPr/>
      <dgm:t>
        <a:bodyPr/>
        <a:lstStyle/>
        <a:p>
          <a:r>
            <a:rPr lang="en-US" sz="1600" dirty="0" smtClean="0"/>
            <a:t>WWII begins in Europe</a:t>
          </a:r>
          <a:endParaRPr lang="en-US" sz="1600" dirty="0"/>
        </a:p>
      </dgm:t>
    </dgm:pt>
    <dgm:pt modelId="{815719CE-B60C-491B-A2E3-31B2138D57AD}" type="parTrans" cxnId="{E13ACA51-1363-43E3-ABC1-A146FAC877BC}">
      <dgm:prSet/>
      <dgm:spPr/>
      <dgm:t>
        <a:bodyPr/>
        <a:lstStyle/>
        <a:p>
          <a:endParaRPr lang="en-US" sz="1600"/>
        </a:p>
      </dgm:t>
    </dgm:pt>
    <dgm:pt modelId="{2E183677-F6F3-440B-8DBB-0AE10185EF69}" type="sibTrans" cxnId="{E13ACA51-1363-43E3-ABC1-A146FAC877BC}">
      <dgm:prSet/>
      <dgm:spPr/>
      <dgm:t>
        <a:bodyPr/>
        <a:lstStyle/>
        <a:p>
          <a:endParaRPr lang="en-US" sz="1600"/>
        </a:p>
      </dgm:t>
    </dgm:pt>
    <dgm:pt modelId="{4282D948-4EAF-494B-BB3F-67D8D6BB186D}">
      <dgm:prSet phldrT="[Text]" custT="1"/>
      <dgm:spPr/>
      <dgm:t>
        <a:bodyPr/>
        <a:lstStyle/>
        <a:p>
          <a:r>
            <a:rPr lang="en-US" sz="1600" dirty="0" smtClean="0"/>
            <a:t>1941</a:t>
          </a:r>
          <a:endParaRPr lang="en-US" sz="1600" dirty="0"/>
        </a:p>
      </dgm:t>
    </dgm:pt>
    <dgm:pt modelId="{92465C85-2370-46F8-AD10-FE5CE3EA8ECD}" type="parTrans" cxnId="{82A3BFAA-6134-473C-8BE6-CBF4DDA1B092}">
      <dgm:prSet/>
      <dgm:spPr/>
      <dgm:t>
        <a:bodyPr/>
        <a:lstStyle/>
        <a:p>
          <a:endParaRPr lang="en-US" sz="1600"/>
        </a:p>
      </dgm:t>
    </dgm:pt>
    <dgm:pt modelId="{32DDD18C-811D-4370-8F7C-CBA61DF7F28B}" type="sibTrans" cxnId="{82A3BFAA-6134-473C-8BE6-CBF4DDA1B092}">
      <dgm:prSet/>
      <dgm:spPr/>
      <dgm:t>
        <a:bodyPr/>
        <a:lstStyle/>
        <a:p>
          <a:endParaRPr lang="en-US" sz="1600"/>
        </a:p>
      </dgm:t>
    </dgm:pt>
    <dgm:pt modelId="{633CBCAD-D548-4C8F-958B-244B84C5944F}">
      <dgm:prSet phldrT="[Text]" custT="1"/>
      <dgm:spPr/>
      <dgm:t>
        <a:bodyPr/>
        <a:lstStyle/>
        <a:p>
          <a:r>
            <a:rPr lang="en-US" sz="1200" dirty="0" smtClean="0"/>
            <a:t>Japanese attack Pearl Harbor-U.S. declares war on Japan</a:t>
          </a:r>
          <a:endParaRPr lang="en-US" sz="1200" dirty="0"/>
        </a:p>
      </dgm:t>
    </dgm:pt>
    <dgm:pt modelId="{D62CCDA8-981D-4791-81D7-73C74E3AB72A}" type="parTrans" cxnId="{C754C8CF-2F44-46F6-B8D2-076FD48EA4B5}">
      <dgm:prSet/>
      <dgm:spPr/>
      <dgm:t>
        <a:bodyPr/>
        <a:lstStyle/>
        <a:p>
          <a:endParaRPr lang="en-US" sz="1600"/>
        </a:p>
      </dgm:t>
    </dgm:pt>
    <dgm:pt modelId="{52465695-5487-466B-97AB-1AB458C3B62F}" type="sibTrans" cxnId="{C754C8CF-2F44-46F6-B8D2-076FD48EA4B5}">
      <dgm:prSet/>
      <dgm:spPr/>
      <dgm:t>
        <a:bodyPr/>
        <a:lstStyle/>
        <a:p>
          <a:endParaRPr lang="en-US" sz="1600"/>
        </a:p>
      </dgm:t>
    </dgm:pt>
    <dgm:pt modelId="{A6757D94-9067-4AED-A17B-4C6FDC9B6D90}">
      <dgm:prSet phldrT="[Text]" custT="1"/>
      <dgm:spPr/>
      <dgm:t>
        <a:bodyPr/>
        <a:lstStyle/>
        <a:p>
          <a:r>
            <a:rPr lang="en-US" sz="1200" dirty="0" smtClean="0"/>
            <a:t>Hitler declares war on U.S.</a:t>
          </a:r>
          <a:endParaRPr lang="en-US" sz="1200" dirty="0"/>
        </a:p>
      </dgm:t>
    </dgm:pt>
    <dgm:pt modelId="{EF5C92B8-14DE-4D31-9D06-844C4A403855}" type="parTrans" cxnId="{BE16FD36-8BF4-4F1A-BF56-E08248E4700B}">
      <dgm:prSet/>
      <dgm:spPr/>
      <dgm:t>
        <a:bodyPr/>
        <a:lstStyle/>
        <a:p>
          <a:endParaRPr lang="en-US" sz="1600"/>
        </a:p>
      </dgm:t>
    </dgm:pt>
    <dgm:pt modelId="{AD874F45-F36D-45FE-94A9-4ACABD1AA091}" type="sibTrans" cxnId="{BE16FD36-8BF4-4F1A-BF56-E08248E4700B}">
      <dgm:prSet/>
      <dgm:spPr/>
      <dgm:t>
        <a:bodyPr/>
        <a:lstStyle/>
        <a:p>
          <a:endParaRPr lang="en-US" sz="1600"/>
        </a:p>
      </dgm:t>
    </dgm:pt>
    <dgm:pt modelId="{4A25ACD6-790B-4481-AB73-DBFB59E59016}" type="pres">
      <dgm:prSet presAssocID="{029312BC-098A-4285-8CC0-54F28777F9A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1C9A48-5772-434D-BD49-AAB50675CA8A}" type="pres">
      <dgm:prSet presAssocID="{5804D0A4-AFA5-4141-A9A2-4B0E087151D3}" presName="linNode" presStyleCnt="0"/>
      <dgm:spPr/>
    </dgm:pt>
    <dgm:pt modelId="{A317C478-6DA7-494B-AEBA-61A576B56727}" type="pres">
      <dgm:prSet presAssocID="{5804D0A4-AFA5-4141-A9A2-4B0E087151D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3E5936-2C4D-4F44-BE7B-A8E1295FC51D}" type="pres">
      <dgm:prSet presAssocID="{5804D0A4-AFA5-4141-A9A2-4B0E087151D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3CD606-CC5A-4BED-AC26-87523D64F9E0}" type="pres">
      <dgm:prSet presAssocID="{E7827D94-E8BB-43BE-9344-73FFBDB1DF91}" presName="sp" presStyleCnt="0"/>
      <dgm:spPr/>
    </dgm:pt>
    <dgm:pt modelId="{6DCE5E47-F847-4344-AA48-F3091E44F161}" type="pres">
      <dgm:prSet presAssocID="{D6A632A1-7A96-433D-BA44-DA20F6087B45}" presName="linNode" presStyleCnt="0"/>
      <dgm:spPr/>
    </dgm:pt>
    <dgm:pt modelId="{81C49F40-0026-4479-9C92-50371E14739D}" type="pres">
      <dgm:prSet presAssocID="{D6A632A1-7A96-433D-BA44-DA20F6087B4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7C581F-D50A-40E0-855F-A0327024302D}" type="pres">
      <dgm:prSet presAssocID="{D6A632A1-7A96-433D-BA44-DA20F6087B4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2B6616-9624-4942-A072-EBF2EB9357BF}" type="pres">
      <dgm:prSet presAssocID="{F3863F24-667E-48A0-98DF-0421EC919BC8}" presName="sp" presStyleCnt="0"/>
      <dgm:spPr/>
    </dgm:pt>
    <dgm:pt modelId="{5C7EC1B5-81F6-48BA-8004-36E298B96FA1}" type="pres">
      <dgm:prSet presAssocID="{4282D948-4EAF-494B-BB3F-67D8D6BB186D}" presName="linNode" presStyleCnt="0"/>
      <dgm:spPr/>
    </dgm:pt>
    <dgm:pt modelId="{A52C1D66-9F69-484A-89B5-56AA77F0ED9A}" type="pres">
      <dgm:prSet presAssocID="{4282D948-4EAF-494B-BB3F-67D8D6BB186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9D4516-E212-4FBA-8CEF-4C96240EF820}" type="pres">
      <dgm:prSet presAssocID="{4282D948-4EAF-494B-BB3F-67D8D6BB186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A3BFAA-6134-473C-8BE6-CBF4DDA1B092}" srcId="{029312BC-098A-4285-8CC0-54F28777F9AE}" destId="{4282D948-4EAF-494B-BB3F-67D8D6BB186D}" srcOrd="2" destOrd="0" parTransId="{92465C85-2370-46F8-AD10-FE5CE3EA8ECD}" sibTransId="{32DDD18C-811D-4370-8F7C-CBA61DF7F28B}"/>
    <dgm:cxn modelId="{C337A6B1-C59A-4226-AFBB-2809D2AB7B2F}" srcId="{029312BC-098A-4285-8CC0-54F28777F9AE}" destId="{5804D0A4-AFA5-4141-A9A2-4B0E087151D3}" srcOrd="0" destOrd="0" parTransId="{C13580E9-E9E5-4036-9D11-E3DABDF8A036}" sibTransId="{E7827D94-E8BB-43BE-9344-73FFBDB1DF91}"/>
    <dgm:cxn modelId="{689B69F3-F457-4D91-BBA7-EC5F235B0AB3}" srcId="{5804D0A4-AFA5-4141-A9A2-4B0E087151D3}" destId="{B62D71EF-33B8-45B0-9C8B-4432244B77C4}" srcOrd="0" destOrd="0" parTransId="{B88D26B7-BB92-47AD-8BBA-12970DF5F8ED}" sibTransId="{65EA715D-DB5C-46BE-92AE-88F15C2142ED}"/>
    <dgm:cxn modelId="{C754C8CF-2F44-46F6-B8D2-076FD48EA4B5}" srcId="{4282D948-4EAF-494B-BB3F-67D8D6BB186D}" destId="{633CBCAD-D548-4C8F-958B-244B84C5944F}" srcOrd="0" destOrd="0" parTransId="{D62CCDA8-981D-4791-81D7-73C74E3AB72A}" sibTransId="{52465695-5487-466B-97AB-1AB458C3B62F}"/>
    <dgm:cxn modelId="{1C33B527-0A1C-4AD6-9EAA-BEA590274C27}" type="presOf" srcId="{5804D0A4-AFA5-4141-A9A2-4B0E087151D3}" destId="{A317C478-6DA7-494B-AEBA-61A576B56727}" srcOrd="0" destOrd="0" presId="urn:microsoft.com/office/officeart/2005/8/layout/vList5"/>
    <dgm:cxn modelId="{FCAA1136-C589-4F79-A791-3A9AEB9C6E11}" type="presOf" srcId="{B62D71EF-33B8-45B0-9C8B-4432244B77C4}" destId="{843E5936-2C4D-4F44-BE7B-A8E1295FC51D}" srcOrd="0" destOrd="0" presId="urn:microsoft.com/office/officeart/2005/8/layout/vList5"/>
    <dgm:cxn modelId="{3D18E6F6-32C0-451E-AD0D-DF32670540D5}" type="presOf" srcId="{4282D948-4EAF-494B-BB3F-67D8D6BB186D}" destId="{A52C1D66-9F69-484A-89B5-56AA77F0ED9A}" srcOrd="0" destOrd="0" presId="urn:microsoft.com/office/officeart/2005/8/layout/vList5"/>
    <dgm:cxn modelId="{E13ACA51-1363-43E3-ABC1-A146FAC877BC}" srcId="{D6A632A1-7A96-433D-BA44-DA20F6087B45}" destId="{FA501F18-DDC9-4021-ACF7-450FF09C3A46}" srcOrd="0" destOrd="0" parTransId="{815719CE-B60C-491B-A2E3-31B2138D57AD}" sibTransId="{2E183677-F6F3-440B-8DBB-0AE10185EF69}"/>
    <dgm:cxn modelId="{0DFF85A6-5867-4755-847B-B05665645127}" type="presOf" srcId="{029312BC-098A-4285-8CC0-54F28777F9AE}" destId="{4A25ACD6-790B-4481-AB73-DBFB59E59016}" srcOrd="0" destOrd="0" presId="urn:microsoft.com/office/officeart/2005/8/layout/vList5"/>
    <dgm:cxn modelId="{81880417-2E49-4A51-97F4-566EFA4982BF}" type="presOf" srcId="{D6A632A1-7A96-433D-BA44-DA20F6087B45}" destId="{81C49F40-0026-4479-9C92-50371E14739D}" srcOrd="0" destOrd="0" presId="urn:microsoft.com/office/officeart/2005/8/layout/vList5"/>
    <dgm:cxn modelId="{D2C793B5-5760-48D3-882A-6C99D1336B61}" type="presOf" srcId="{633CBCAD-D548-4C8F-958B-244B84C5944F}" destId="{629D4516-E212-4FBA-8CEF-4C96240EF820}" srcOrd="0" destOrd="0" presId="urn:microsoft.com/office/officeart/2005/8/layout/vList5"/>
    <dgm:cxn modelId="{B94A0DCA-C7C6-4DBE-B5FF-FBE514FFD17C}" type="presOf" srcId="{A6757D94-9067-4AED-A17B-4C6FDC9B6D90}" destId="{629D4516-E212-4FBA-8CEF-4C96240EF820}" srcOrd="0" destOrd="1" presId="urn:microsoft.com/office/officeart/2005/8/layout/vList5"/>
    <dgm:cxn modelId="{BE16FD36-8BF4-4F1A-BF56-E08248E4700B}" srcId="{4282D948-4EAF-494B-BB3F-67D8D6BB186D}" destId="{A6757D94-9067-4AED-A17B-4C6FDC9B6D90}" srcOrd="1" destOrd="0" parTransId="{EF5C92B8-14DE-4D31-9D06-844C4A403855}" sibTransId="{AD874F45-F36D-45FE-94A9-4ACABD1AA091}"/>
    <dgm:cxn modelId="{C92F2E68-DFBF-4249-912E-EF56B71A0514}" type="presOf" srcId="{FA501F18-DDC9-4021-ACF7-450FF09C3A46}" destId="{227C581F-D50A-40E0-855F-A0327024302D}" srcOrd="0" destOrd="0" presId="urn:microsoft.com/office/officeart/2005/8/layout/vList5"/>
    <dgm:cxn modelId="{45B1FF55-9ADA-4967-A26F-C4D784D8B59F}" srcId="{029312BC-098A-4285-8CC0-54F28777F9AE}" destId="{D6A632A1-7A96-433D-BA44-DA20F6087B45}" srcOrd="1" destOrd="0" parTransId="{01D53305-932C-4EFE-88F2-39809BDFBBEA}" sibTransId="{F3863F24-667E-48A0-98DF-0421EC919BC8}"/>
    <dgm:cxn modelId="{6F4C9DDF-C91E-43BB-865B-FC59CFEB9687}" type="presParOf" srcId="{4A25ACD6-790B-4481-AB73-DBFB59E59016}" destId="{221C9A48-5772-434D-BD49-AAB50675CA8A}" srcOrd="0" destOrd="0" presId="urn:microsoft.com/office/officeart/2005/8/layout/vList5"/>
    <dgm:cxn modelId="{1364A88A-8ABC-4DAC-A18C-660EA6A99220}" type="presParOf" srcId="{221C9A48-5772-434D-BD49-AAB50675CA8A}" destId="{A317C478-6DA7-494B-AEBA-61A576B56727}" srcOrd="0" destOrd="0" presId="urn:microsoft.com/office/officeart/2005/8/layout/vList5"/>
    <dgm:cxn modelId="{F0A45C37-FEAB-4BA6-A557-485599B0FD4F}" type="presParOf" srcId="{221C9A48-5772-434D-BD49-AAB50675CA8A}" destId="{843E5936-2C4D-4F44-BE7B-A8E1295FC51D}" srcOrd="1" destOrd="0" presId="urn:microsoft.com/office/officeart/2005/8/layout/vList5"/>
    <dgm:cxn modelId="{4571B38C-F851-4226-A98C-78C299CE4727}" type="presParOf" srcId="{4A25ACD6-790B-4481-AB73-DBFB59E59016}" destId="{483CD606-CC5A-4BED-AC26-87523D64F9E0}" srcOrd="1" destOrd="0" presId="urn:microsoft.com/office/officeart/2005/8/layout/vList5"/>
    <dgm:cxn modelId="{7B9F20EF-67ED-4F55-899C-8871CBCA0B26}" type="presParOf" srcId="{4A25ACD6-790B-4481-AB73-DBFB59E59016}" destId="{6DCE5E47-F847-4344-AA48-F3091E44F161}" srcOrd="2" destOrd="0" presId="urn:microsoft.com/office/officeart/2005/8/layout/vList5"/>
    <dgm:cxn modelId="{F661FB98-8FEA-47DE-A10C-47787CC3B9F4}" type="presParOf" srcId="{6DCE5E47-F847-4344-AA48-F3091E44F161}" destId="{81C49F40-0026-4479-9C92-50371E14739D}" srcOrd="0" destOrd="0" presId="urn:microsoft.com/office/officeart/2005/8/layout/vList5"/>
    <dgm:cxn modelId="{E1B884A0-E807-4750-8B6D-EC449D2FCC4E}" type="presParOf" srcId="{6DCE5E47-F847-4344-AA48-F3091E44F161}" destId="{227C581F-D50A-40E0-855F-A0327024302D}" srcOrd="1" destOrd="0" presId="urn:microsoft.com/office/officeart/2005/8/layout/vList5"/>
    <dgm:cxn modelId="{E3D58F9D-B9D4-4B11-935B-B02BD1C3B320}" type="presParOf" srcId="{4A25ACD6-790B-4481-AB73-DBFB59E59016}" destId="{2B2B6616-9624-4942-A072-EBF2EB9357BF}" srcOrd="3" destOrd="0" presId="urn:microsoft.com/office/officeart/2005/8/layout/vList5"/>
    <dgm:cxn modelId="{0796C864-77ED-45A0-8E82-821525DA8DC9}" type="presParOf" srcId="{4A25ACD6-790B-4481-AB73-DBFB59E59016}" destId="{5C7EC1B5-81F6-48BA-8004-36E298B96FA1}" srcOrd="4" destOrd="0" presId="urn:microsoft.com/office/officeart/2005/8/layout/vList5"/>
    <dgm:cxn modelId="{CEAD7096-66C8-4EA2-B4A2-389646E967FA}" type="presParOf" srcId="{5C7EC1B5-81F6-48BA-8004-36E298B96FA1}" destId="{A52C1D66-9F69-484A-89B5-56AA77F0ED9A}" srcOrd="0" destOrd="0" presId="urn:microsoft.com/office/officeart/2005/8/layout/vList5"/>
    <dgm:cxn modelId="{0361D684-2634-4AAB-AE9E-50F3B5C9E37A}" type="presParOf" srcId="{5C7EC1B5-81F6-48BA-8004-36E298B96FA1}" destId="{629D4516-E212-4FBA-8CEF-4C96240EF820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9312BC-098A-4285-8CC0-54F28777F9A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04D0A4-AFA5-4141-A9A2-4B0E087151D3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dirty="0" smtClean="0"/>
            <a:t>1931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dirty="0"/>
        </a:p>
      </dgm:t>
    </dgm:pt>
    <dgm:pt modelId="{C13580E9-E9E5-4036-9D11-E3DABDF8A036}" type="parTrans" cxnId="{C337A6B1-C59A-4226-AFBB-2809D2AB7B2F}">
      <dgm:prSet/>
      <dgm:spPr/>
      <dgm:t>
        <a:bodyPr/>
        <a:lstStyle/>
        <a:p>
          <a:endParaRPr lang="en-US" sz="1800"/>
        </a:p>
      </dgm:t>
    </dgm:pt>
    <dgm:pt modelId="{E7827D94-E8BB-43BE-9344-73FFBDB1DF91}" type="sibTrans" cxnId="{C337A6B1-C59A-4226-AFBB-2809D2AB7B2F}">
      <dgm:prSet/>
      <dgm:spPr/>
      <dgm:t>
        <a:bodyPr/>
        <a:lstStyle/>
        <a:p>
          <a:endParaRPr lang="en-US" sz="1800"/>
        </a:p>
      </dgm:t>
    </dgm:pt>
    <dgm:pt modelId="{B62D71EF-33B8-45B0-9C8B-4432244B77C4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dirty="0" smtClean="0"/>
            <a:t>Hitler begins to take power in Germany</a:t>
          </a:r>
          <a:endParaRPr lang="en-US" sz="1400" dirty="0"/>
        </a:p>
      </dgm:t>
    </dgm:pt>
    <dgm:pt modelId="{B88D26B7-BB92-47AD-8BBA-12970DF5F8ED}" type="parTrans" cxnId="{689B69F3-F457-4D91-BBA7-EC5F235B0AB3}">
      <dgm:prSet/>
      <dgm:spPr/>
      <dgm:t>
        <a:bodyPr/>
        <a:lstStyle/>
        <a:p>
          <a:endParaRPr lang="en-US" sz="1800"/>
        </a:p>
      </dgm:t>
    </dgm:pt>
    <dgm:pt modelId="{65EA715D-DB5C-46BE-92AE-88F15C2142ED}" type="sibTrans" cxnId="{689B69F3-F457-4D91-BBA7-EC5F235B0AB3}">
      <dgm:prSet/>
      <dgm:spPr/>
      <dgm:t>
        <a:bodyPr/>
        <a:lstStyle/>
        <a:p>
          <a:endParaRPr lang="en-US" sz="1800"/>
        </a:p>
      </dgm:t>
    </dgm:pt>
    <dgm:pt modelId="{D6A632A1-7A96-433D-BA44-DA20F6087B45}">
      <dgm:prSet phldrT="[Text]" custT="1"/>
      <dgm:spPr/>
      <dgm:t>
        <a:bodyPr/>
        <a:lstStyle/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dirty="0" smtClean="0"/>
            <a:t>1932</a:t>
          </a:r>
          <a:endParaRPr lang="en-US" sz="1800" dirty="0"/>
        </a:p>
      </dgm:t>
    </dgm:pt>
    <dgm:pt modelId="{01D53305-932C-4EFE-88F2-39809BDFBBEA}" type="parTrans" cxnId="{45B1FF55-9ADA-4967-A26F-C4D784D8B59F}">
      <dgm:prSet/>
      <dgm:spPr/>
      <dgm:t>
        <a:bodyPr/>
        <a:lstStyle/>
        <a:p>
          <a:endParaRPr lang="en-US" sz="1800"/>
        </a:p>
      </dgm:t>
    </dgm:pt>
    <dgm:pt modelId="{F3863F24-667E-48A0-98DF-0421EC919BC8}" type="sibTrans" cxnId="{45B1FF55-9ADA-4967-A26F-C4D784D8B59F}">
      <dgm:prSet/>
      <dgm:spPr/>
      <dgm:t>
        <a:bodyPr/>
        <a:lstStyle/>
        <a:p>
          <a:endParaRPr lang="en-US" sz="1800"/>
        </a:p>
      </dgm:t>
    </dgm:pt>
    <dgm:pt modelId="{FA501F18-DDC9-4021-ACF7-450FF09C3A46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dirty="0" smtClean="0"/>
            <a:t>Roosevelt elected president</a:t>
          </a:r>
        </a:p>
        <a:p>
          <a:pPr marL="57150" indent="0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800" dirty="0"/>
        </a:p>
      </dgm:t>
    </dgm:pt>
    <dgm:pt modelId="{815719CE-B60C-491B-A2E3-31B2138D57AD}" type="parTrans" cxnId="{E13ACA51-1363-43E3-ABC1-A146FAC877BC}">
      <dgm:prSet/>
      <dgm:spPr/>
      <dgm:t>
        <a:bodyPr/>
        <a:lstStyle/>
        <a:p>
          <a:endParaRPr lang="en-US" sz="1800"/>
        </a:p>
      </dgm:t>
    </dgm:pt>
    <dgm:pt modelId="{2E183677-F6F3-440B-8DBB-0AE10185EF69}" type="sibTrans" cxnId="{E13ACA51-1363-43E3-ABC1-A146FAC877BC}">
      <dgm:prSet/>
      <dgm:spPr/>
      <dgm:t>
        <a:bodyPr/>
        <a:lstStyle/>
        <a:p>
          <a:endParaRPr lang="en-US" sz="1800"/>
        </a:p>
      </dgm:t>
    </dgm:pt>
    <dgm:pt modelId="{4282D948-4EAF-494B-BB3F-67D8D6BB186D}">
      <dgm:prSet phldrT="[Text]" custT="1"/>
      <dgm:spPr/>
      <dgm:t>
        <a:bodyPr/>
        <a:lstStyle/>
        <a:p>
          <a:r>
            <a:rPr lang="en-US" sz="1800" dirty="0" smtClean="0"/>
            <a:t>1934</a:t>
          </a:r>
          <a:endParaRPr lang="en-US" sz="1800" dirty="0"/>
        </a:p>
      </dgm:t>
    </dgm:pt>
    <dgm:pt modelId="{92465C85-2370-46F8-AD10-FE5CE3EA8ECD}" type="parTrans" cxnId="{82A3BFAA-6134-473C-8BE6-CBF4DDA1B092}">
      <dgm:prSet/>
      <dgm:spPr/>
      <dgm:t>
        <a:bodyPr/>
        <a:lstStyle/>
        <a:p>
          <a:endParaRPr lang="en-US" sz="1800"/>
        </a:p>
      </dgm:t>
    </dgm:pt>
    <dgm:pt modelId="{32DDD18C-811D-4370-8F7C-CBA61DF7F28B}" type="sibTrans" cxnId="{82A3BFAA-6134-473C-8BE6-CBF4DDA1B092}">
      <dgm:prSet/>
      <dgm:spPr/>
      <dgm:t>
        <a:bodyPr/>
        <a:lstStyle/>
        <a:p>
          <a:endParaRPr lang="en-US" sz="1800"/>
        </a:p>
      </dgm:t>
    </dgm:pt>
    <dgm:pt modelId="{633CBCAD-D548-4C8F-958B-244B84C5944F}">
      <dgm:prSet phldrT="[Text]" custT="1"/>
      <dgm:spPr/>
      <dgm:t>
        <a:bodyPr/>
        <a:lstStyle/>
        <a:p>
          <a:r>
            <a:rPr lang="en-US" sz="1800" dirty="0" smtClean="0"/>
            <a:t>Hitler appointed himself President in Germany</a:t>
          </a:r>
          <a:endParaRPr lang="en-US" sz="1800" dirty="0"/>
        </a:p>
      </dgm:t>
    </dgm:pt>
    <dgm:pt modelId="{D62CCDA8-981D-4791-81D7-73C74E3AB72A}" type="parTrans" cxnId="{C754C8CF-2F44-46F6-B8D2-076FD48EA4B5}">
      <dgm:prSet/>
      <dgm:spPr/>
      <dgm:t>
        <a:bodyPr/>
        <a:lstStyle/>
        <a:p>
          <a:endParaRPr lang="en-US" sz="1800"/>
        </a:p>
      </dgm:t>
    </dgm:pt>
    <dgm:pt modelId="{52465695-5487-466B-97AB-1AB458C3B62F}" type="sibTrans" cxnId="{C754C8CF-2F44-46F6-B8D2-076FD48EA4B5}">
      <dgm:prSet/>
      <dgm:spPr/>
      <dgm:t>
        <a:bodyPr/>
        <a:lstStyle/>
        <a:p>
          <a:endParaRPr lang="en-US" sz="1800"/>
        </a:p>
      </dgm:t>
    </dgm:pt>
    <dgm:pt modelId="{584642BE-8061-4EFA-9845-93EFE3855EF2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dirty="0" smtClean="0"/>
            <a:t>Worst of Depression: almost 25% unemployed</a:t>
          </a:r>
        </a:p>
        <a:p>
          <a:pPr marL="171450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800" dirty="0"/>
        </a:p>
      </dgm:t>
    </dgm:pt>
    <dgm:pt modelId="{4255D8AB-5031-4BA3-B88A-6C9022EA1605}" type="parTrans" cxnId="{4E70E6E1-C84C-4D06-BFF5-370FBB955C45}">
      <dgm:prSet/>
      <dgm:spPr/>
      <dgm:t>
        <a:bodyPr/>
        <a:lstStyle/>
        <a:p>
          <a:endParaRPr lang="en-US" sz="1800"/>
        </a:p>
      </dgm:t>
    </dgm:pt>
    <dgm:pt modelId="{B849AE6A-E880-4C76-AA87-D1CBE2E60D4F}" type="sibTrans" cxnId="{4E70E6E1-C84C-4D06-BFF5-370FBB955C45}">
      <dgm:prSet/>
      <dgm:spPr/>
      <dgm:t>
        <a:bodyPr/>
        <a:lstStyle/>
        <a:p>
          <a:endParaRPr lang="en-US" sz="1800"/>
        </a:p>
      </dgm:t>
    </dgm:pt>
    <dgm:pt modelId="{B5AE4848-DF76-40D9-9B6E-2EFF0FFFCB31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400" dirty="0"/>
        </a:p>
      </dgm:t>
    </dgm:pt>
    <dgm:pt modelId="{3DE23C49-473A-48F1-96B8-DA8D8B59B760}" type="parTrans" cxnId="{728F7BB0-E244-401A-AEED-6F134EE72AE2}">
      <dgm:prSet/>
      <dgm:spPr/>
    </dgm:pt>
    <dgm:pt modelId="{A8C5CFC3-F537-458A-A68B-69B1E7E8A391}" type="sibTrans" cxnId="{728F7BB0-E244-401A-AEED-6F134EE72AE2}">
      <dgm:prSet/>
      <dgm:spPr/>
    </dgm:pt>
    <dgm:pt modelId="{4A25ACD6-790B-4481-AB73-DBFB59E59016}" type="pres">
      <dgm:prSet presAssocID="{029312BC-098A-4285-8CC0-54F28777F9A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1C9A48-5772-434D-BD49-AAB50675CA8A}" type="pres">
      <dgm:prSet presAssocID="{5804D0A4-AFA5-4141-A9A2-4B0E087151D3}" presName="linNode" presStyleCnt="0"/>
      <dgm:spPr/>
    </dgm:pt>
    <dgm:pt modelId="{A317C478-6DA7-494B-AEBA-61A576B56727}" type="pres">
      <dgm:prSet presAssocID="{5804D0A4-AFA5-4141-A9A2-4B0E087151D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3E5936-2C4D-4F44-BE7B-A8E1295FC51D}" type="pres">
      <dgm:prSet presAssocID="{5804D0A4-AFA5-4141-A9A2-4B0E087151D3}" presName="descendantText" presStyleLbl="alignAccFollowNode1" presStyleIdx="0" presStyleCnt="3" custScaleY="84792" custLinFactNeighborX="-97" custLinFactNeighborY="83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3CD606-CC5A-4BED-AC26-87523D64F9E0}" type="pres">
      <dgm:prSet presAssocID="{E7827D94-E8BB-43BE-9344-73FFBDB1DF91}" presName="sp" presStyleCnt="0"/>
      <dgm:spPr/>
    </dgm:pt>
    <dgm:pt modelId="{6DCE5E47-F847-4344-AA48-F3091E44F161}" type="pres">
      <dgm:prSet presAssocID="{D6A632A1-7A96-433D-BA44-DA20F6087B45}" presName="linNode" presStyleCnt="0"/>
      <dgm:spPr/>
    </dgm:pt>
    <dgm:pt modelId="{81C49F40-0026-4479-9C92-50371E14739D}" type="pres">
      <dgm:prSet presAssocID="{D6A632A1-7A96-433D-BA44-DA20F6087B45}" presName="parentText" presStyleLbl="node1" presStyleIdx="1" presStyleCnt="3" custLinFactNeighborY="273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7C581F-D50A-40E0-855F-A0327024302D}" type="pres">
      <dgm:prSet presAssocID="{D6A632A1-7A96-433D-BA44-DA20F6087B4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2B6616-9624-4942-A072-EBF2EB9357BF}" type="pres">
      <dgm:prSet presAssocID="{F3863F24-667E-48A0-98DF-0421EC919BC8}" presName="sp" presStyleCnt="0"/>
      <dgm:spPr/>
    </dgm:pt>
    <dgm:pt modelId="{5C7EC1B5-81F6-48BA-8004-36E298B96FA1}" type="pres">
      <dgm:prSet presAssocID="{4282D948-4EAF-494B-BB3F-67D8D6BB186D}" presName="linNode" presStyleCnt="0"/>
      <dgm:spPr/>
    </dgm:pt>
    <dgm:pt modelId="{A52C1D66-9F69-484A-89B5-56AA77F0ED9A}" type="pres">
      <dgm:prSet presAssocID="{4282D948-4EAF-494B-BB3F-67D8D6BB186D}" presName="parentText" presStyleLbl="node1" presStyleIdx="2" presStyleCnt="3" custLinFactNeighborY="-105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9D4516-E212-4FBA-8CEF-4C96240EF820}" type="pres">
      <dgm:prSet presAssocID="{4282D948-4EAF-494B-BB3F-67D8D6BB186D}" presName="descendantText" presStyleLbl="alignAccFollowNode1" presStyleIdx="2" presStyleCnt="3" custLinFactNeighborX="2339" custLinFactNeighborY="-10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A3BFAA-6134-473C-8BE6-CBF4DDA1B092}" srcId="{029312BC-098A-4285-8CC0-54F28777F9AE}" destId="{4282D948-4EAF-494B-BB3F-67D8D6BB186D}" srcOrd="2" destOrd="0" parTransId="{92465C85-2370-46F8-AD10-FE5CE3EA8ECD}" sibTransId="{32DDD18C-811D-4370-8F7C-CBA61DF7F28B}"/>
    <dgm:cxn modelId="{C337A6B1-C59A-4226-AFBB-2809D2AB7B2F}" srcId="{029312BC-098A-4285-8CC0-54F28777F9AE}" destId="{5804D0A4-AFA5-4141-A9A2-4B0E087151D3}" srcOrd="0" destOrd="0" parTransId="{C13580E9-E9E5-4036-9D11-E3DABDF8A036}" sibTransId="{E7827D94-E8BB-43BE-9344-73FFBDB1DF91}"/>
    <dgm:cxn modelId="{689B69F3-F457-4D91-BBA7-EC5F235B0AB3}" srcId="{5804D0A4-AFA5-4141-A9A2-4B0E087151D3}" destId="{B62D71EF-33B8-45B0-9C8B-4432244B77C4}" srcOrd="1" destOrd="0" parTransId="{B88D26B7-BB92-47AD-8BBA-12970DF5F8ED}" sibTransId="{65EA715D-DB5C-46BE-92AE-88F15C2142ED}"/>
    <dgm:cxn modelId="{4E70E6E1-C84C-4D06-BFF5-370FBB955C45}" srcId="{5804D0A4-AFA5-4141-A9A2-4B0E087151D3}" destId="{584642BE-8061-4EFA-9845-93EFE3855EF2}" srcOrd="2" destOrd="0" parTransId="{4255D8AB-5031-4BA3-B88A-6C9022EA1605}" sibTransId="{B849AE6A-E880-4C76-AA87-D1CBE2E60D4F}"/>
    <dgm:cxn modelId="{43E6E9AE-1E32-4FA3-B27C-8C37827B5A3A}" type="presOf" srcId="{633CBCAD-D548-4C8F-958B-244B84C5944F}" destId="{629D4516-E212-4FBA-8CEF-4C96240EF820}" srcOrd="0" destOrd="0" presId="urn:microsoft.com/office/officeart/2005/8/layout/vList5"/>
    <dgm:cxn modelId="{E699CF9C-78DC-4042-8EA5-A44AD8C801CF}" type="presOf" srcId="{584642BE-8061-4EFA-9845-93EFE3855EF2}" destId="{843E5936-2C4D-4F44-BE7B-A8E1295FC51D}" srcOrd="0" destOrd="2" presId="urn:microsoft.com/office/officeart/2005/8/layout/vList5"/>
    <dgm:cxn modelId="{D467460B-07EB-468E-B03B-5AE7332B8DD2}" type="presOf" srcId="{B5AE4848-DF76-40D9-9B6E-2EFF0FFFCB31}" destId="{843E5936-2C4D-4F44-BE7B-A8E1295FC51D}" srcOrd="0" destOrd="0" presId="urn:microsoft.com/office/officeart/2005/8/layout/vList5"/>
    <dgm:cxn modelId="{C754C8CF-2F44-46F6-B8D2-076FD48EA4B5}" srcId="{4282D948-4EAF-494B-BB3F-67D8D6BB186D}" destId="{633CBCAD-D548-4C8F-958B-244B84C5944F}" srcOrd="0" destOrd="0" parTransId="{D62CCDA8-981D-4791-81D7-73C74E3AB72A}" sibTransId="{52465695-5487-466B-97AB-1AB458C3B62F}"/>
    <dgm:cxn modelId="{E13ACA51-1363-43E3-ABC1-A146FAC877BC}" srcId="{D6A632A1-7A96-433D-BA44-DA20F6087B45}" destId="{FA501F18-DDC9-4021-ACF7-450FF09C3A46}" srcOrd="0" destOrd="0" parTransId="{815719CE-B60C-491B-A2E3-31B2138D57AD}" sibTransId="{2E183677-F6F3-440B-8DBB-0AE10185EF69}"/>
    <dgm:cxn modelId="{728F7BB0-E244-401A-AEED-6F134EE72AE2}" srcId="{5804D0A4-AFA5-4141-A9A2-4B0E087151D3}" destId="{B5AE4848-DF76-40D9-9B6E-2EFF0FFFCB31}" srcOrd="0" destOrd="0" parTransId="{3DE23C49-473A-48F1-96B8-DA8D8B59B760}" sibTransId="{A8C5CFC3-F537-458A-A68B-69B1E7E8A391}"/>
    <dgm:cxn modelId="{089D2BA6-F3DA-4BE7-BDA3-EF5051E6F75E}" type="presOf" srcId="{D6A632A1-7A96-433D-BA44-DA20F6087B45}" destId="{81C49F40-0026-4479-9C92-50371E14739D}" srcOrd="0" destOrd="0" presId="urn:microsoft.com/office/officeart/2005/8/layout/vList5"/>
    <dgm:cxn modelId="{3A5C49C4-BFA6-4389-9BE6-085152DB6B18}" type="presOf" srcId="{FA501F18-DDC9-4021-ACF7-450FF09C3A46}" destId="{227C581F-D50A-40E0-855F-A0327024302D}" srcOrd="0" destOrd="0" presId="urn:microsoft.com/office/officeart/2005/8/layout/vList5"/>
    <dgm:cxn modelId="{ACCCC577-3F44-40CE-841F-DDB8589E2A57}" type="presOf" srcId="{4282D948-4EAF-494B-BB3F-67D8D6BB186D}" destId="{A52C1D66-9F69-484A-89B5-56AA77F0ED9A}" srcOrd="0" destOrd="0" presId="urn:microsoft.com/office/officeart/2005/8/layout/vList5"/>
    <dgm:cxn modelId="{A3B559D1-CD63-44E7-B429-D1244970B47F}" type="presOf" srcId="{029312BC-098A-4285-8CC0-54F28777F9AE}" destId="{4A25ACD6-790B-4481-AB73-DBFB59E59016}" srcOrd="0" destOrd="0" presId="urn:microsoft.com/office/officeart/2005/8/layout/vList5"/>
    <dgm:cxn modelId="{45B1FF55-9ADA-4967-A26F-C4D784D8B59F}" srcId="{029312BC-098A-4285-8CC0-54F28777F9AE}" destId="{D6A632A1-7A96-433D-BA44-DA20F6087B45}" srcOrd="1" destOrd="0" parTransId="{01D53305-932C-4EFE-88F2-39809BDFBBEA}" sibTransId="{F3863F24-667E-48A0-98DF-0421EC919BC8}"/>
    <dgm:cxn modelId="{0482782A-BFDA-4A20-96AE-07F05C4DC77A}" type="presOf" srcId="{5804D0A4-AFA5-4141-A9A2-4B0E087151D3}" destId="{A317C478-6DA7-494B-AEBA-61A576B56727}" srcOrd="0" destOrd="0" presId="urn:microsoft.com/office/officeart/2005/8/layout/vList5"/>
    <dgm:cxn modelId="{672B282E-86E0-46C1-9E76-107297042595}" type="presOf" srcId="{B62D71EF-33B8-45B0-9C8B-4432244B77C4}" destId="{843E5936-2C4D-4F44-BE7B-A8E1295FC51D}" srcOrd="0" destOrd="1" presId="urn:microsoft.com/office/officeart/2005/8/layout/vList5"/>
    <dgm:cxn modelId="{68A6AADA-0477-4F20-B671-0DE4D1317EDC}" type="presParOf" srcId="{4A25ACD6-790B-4481-AB73-DBFB59E59016}" destId="{221C9A48-5772-434D-BD49-AAB50675CA8A}" srcOrd="0" destOrd="0" presId="urn:microsoft.com/office/officeart/2005/8/layout/vList5"/>
    <dgm:cxn modelId="{A844DB62-97C9-4879-AF4F-E9D907B2BED8}" type="presParOf" srcId="{221C9A48-5772-434D-BD49-AAB50675CA8A}" destId="{A317C478-6DA7-494B-AEBA-61A576B56727}" srcOrd="0" destOrd="0" presId="urn:microsoft.com/office/officeart/2005/8/layout/vList5"/>
    <dgm:cxn modelId="{F10F0912-ED9D-46D4-B836-627F5CE4C428}" type="presParOf" srcId="{221C9A48-5772-434D-BD49-AAB50675CA8A}" destId="{843E5936-2C4D-4F44-BE7B-A8E1295FC51D}" srcOrd="1" destOrd="0" presId="urn:microsoft.com/office/officeart/2005/8/layout/vList5"/>
    <dgm:cxn modelId="{F6F4B7D5-E13A-4B95-849C-D39801B0B50D}" type="presParOf" srcId="{4A25ACD6-790B-4481-AB73-DBFB59E59016}" destId="{483CD606-CC5A-4BED-AC26-87523D64F9E0}" srcOrd="1" destOrd="0" presId="urn:microsoft.com/office/officeart/2005/8/layout/vList5"/>
    <dgm:cxn modelId="{75DEA9F0-3763-4CE6-94B6-443240792C08}" type="presParOf" srcId="{4A25ACD6-790B-4481-AB73-DBFB59E59016}" destId="{6DCE5E47-F847-4344-AA48-F3091E44F161}" srcOrd="2" destOrd="0" presId="urn:microsoft.com/office/officeart/2005/8/layout/vList5"/>
    <dgm:cxn modelId="{809CD677-B36A-4ADF-B416-85799BA9708E}" type="presParOf" srcId="{6DCE5E47-F847-4344-AA48-F3091E44F161}" destId="{81C49F40-0026-4479-9C92-50371E14739D}" srcOrd="0" destOrd="0" presId="urn:microsoft.com/office/officeart/2005/8/layout/vList5"/>
    <dgm:cxn modelId="{65844EB2-1B36-4A66-A4F8-26DD0B877AA9}" type="presParOf" srcId="{6DCE5E47-F847-4344-AA48-F3091E44F161}" destId="{227C581F-D50A-40E0-855F-A0327024302D}" srcOrd="1" destOrd="0" presId="urn:microsoft.com/office/officeart/2005/8/layout/vList5"/>
    <dgm:cxn modelId="{674DD49E-85A0-4763-8F11-BDA26667DC31}" type="presParOf" srcId="{4A25ACD6-790B-4481-AB73-DBFB59E59016}" destId="{2B2B6616-9624-4942-A072-EBF2EB9357BF}" srcOrd="3" destOrd="0" presId="urn:microsoft.com/office/officeart/2005/8/layout/vList5"/>
    <dgm:cxn modelId="{3CAEDBBB-167D-45D5-8539-8BC8B16F0364}" type="presParOf" srcId="{4A25ACD6-790B-4481-AB73-DBFB59E59016}" destId="{5C7EC1B5-81F6-48BA-8004-36E298B96FA1}" srcOrd="4" destOrd="0" presId="urn:microsoft.com/office/officeart/2005/8/layout/vList5"/>
    <dgm:cxn modelId="{E6F7DD44-A7BA-46D4-AE88-6D9E1C33620A}" type="presParOf" srcId="{5C7EC1B5-81F6-48BA-8004-36E298B96FA1}" destId="{A52C1D66-9F69-484A-89B5-56AA77F0ED9A}" srcOrd="0" destOrd="0" presId="urn:microsoft.com/office/officeart/2005/8/layout/vList5"/>
    <dgm:cxn modelId="{617BA582-1321-4515-B9F9-D21FAB3621E2}" type="presParOf" srcId="{5C7EC1B5-81F6-48BA-8004-36E298B96FA1}" destId="{629D4516-E212-4FBA-8CEF-4C96240EF820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3E5936-2C4D-4F44-BE7B-A8E1295FC51D}">
      <dsp:nvSpPr>
        <dsp:cNvPr id="0" name=""/>
        <dsp:cNvSpPr/>
      </dsp:nvSpPr>
      <dsp:spPr>
        <a:xfrm rot="5400000">
          <a:off x="5687037" y="-2503959"/>
          <a:ext cx="439973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2000" kern="1200" dirty="0" smtClean="0"/>
            <a:t>U.S. enters WWI</a:t>
          </a:r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 rot="5400000">
        <a:off x="5687037" y="-2503959"/>
        <a:ext cx="439973" cy="5559552"/>
      </dsp:txXfrm>
    </dsp:sp>
    <dsp:sp modelId="{A317C478-6DA7-494B-AEBA-61A576B56727}">
      <dsp:nvSpPr>
        <dsp:cNvPr id="0" name=""/>
        <dsp:cNvSpPr/>
      </dsp:nvSpPr>
      <dsp:spPr>
        <a:xfrm>
          <a:off x="0" y="833"/>
          <a:ext cx="3127248" cy="5499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kern="1200" dirty="0" smtClean="0"/>
            <a:t>1917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0" y="833"/>
        <a:ext cx="3127248" cy="549966"/>
      </dsp:txXfrm>
    </dsp:sp>
    <dsp:sp modelId="{227C581F-D50A-40E0-855F-A0327024302D}">
      <dsp:nvSpPr>
        <dsp:cNvPr id="0" name=""/>
        <dsp:cNvSpPr/>
      </dsp:nvSpPr>
      <dsp:spPr>
        <a:xfrm rot="5400000">
          <a:off x="5687037" y="-1873988"/>
          <a:ext cx="439973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2000" kern="1200" dirty="0" smtClean="0"/>
            <a:t>WWI ends</a:t>
          </a:r>
        </a:p>
        <a:p>
          <a:pPr marL="5715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 rot="5400000">
        <a:off x="5687037" y="-1873988"/>
        <a:ext cx="439973" cy="5559552"/>
      </dsp:txXfrm>
    </dsp:sp>
    <dsp:sp modelId="{81C49F40-0026-4479-9C92-50371E14739D}">
      <dsp:nvSpPr>
        <dsp:cNvPr id="0" name=""/>
        <dsp:cNvSpPr/>
      </dsp:nvSpPr>
      <dsp:spPr>
        <a:xfrm>
          <a:off x="0" y="593333"/>
          <a:ext cx="3127248" cy="5499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kern="1200" dirty="0" smtClean="0"/>
            <a:t>1918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0" y="593333"/>
        <a:ext cx="3127248" cy="549966"/>
      </dsp:txXfrm>
    </dsp:sp>
    <dsp:sp modelId="{629D4516-E212-4FBA-8CEF-4C96240EF820}">
      <dsp:nvSpPr>
        <dsp:cNvPr id="0" name=""/>
        <dsp:cNvSpPr/>
      </dsp:nvSpPr>
      <dsp:spPr>
        <a:xfrm rot="5400000">
          <a:off x="5687037" y="-1349030"/>
          <a:ext cx="439973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Stock market crashes, Depression begins</a:t>
          </a:r>
          <a:endParaRPr lang="en-US" sz="2000" kern="1200" dirty="0"/>
        </a:p>
      </dsp:txBody>
      <dsp:txXfrm rot="5400000">
        <a:off x="5687037" y="-1349030"/>
        <a:ext cx="439973" cy="5559552"/>
      </dsp:txXfrm>
    </dsp:sp>
    <dsp:sp modelId="{A52C1D66-9F69-484A-89B5-56AA77F0ED9A}">
      <dsp:nvSpPr>
        <dsp:cNvPr id="0" name=""/>
        <dsp:cNvSpPr/>
      </dsp:nvSpPr>
      <dsp:spPr>
        <a:xfrm>
          <a:off x="0" y="1149949"/>
          <a:ext cx="3127248" cy="5499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1929</a:t>
          </a:r>
          <a:endParaRPr lang="en-US" sz="1400" kern="1200" dirty="0"/>
        </a:p>
      </dsp:txBody>
      <dsp:txXfrm>
        <a:off x="0" y="1149949"/>
        <a:ext cx="3127248" cy="54996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3E5936-2C4D-4F44-BE7B-A8E1295FC51D}">
      <dsp:nvSpPr>
        <dsp:cNvPr id="0" name=""/>
        <dsp:cNvSpPr/>
      </dsp:nvSpPr>
      <dsp:spPr>
        <a:xfrm rot="5400000">
          <a:off x="5690925" y="-2508834"/>
          <a:ext cx="432196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German airship </a:t>
          </a:r>
          <a:r>
            <a:rPr lang="en-US" sz="1600" i="1" kern="1200" dirty="0" smtClean="0"/>
            <a:t>Hindenburg </a:t>
          </a:r>
          <a:r>
            <a:rPr lang="en-US" sz="1600" i="0" kern="1200" dirty="0" smtClean="0"/>
            <a:t>burns in New Jersey</a:t>
          </a:r>
          <a:endParaRPr lang="en-US" sz="1600" kern="1200" dirty="0"/>
        </a:p>
      </dsp:txBody>
      <dsp:txXfrm rot="5400000">
        <a:off x="5690925" y="-2508834"/>
        <a:ext cx="432196" cy="5559552"/>
      </dsp:txXfrm>
    </dsp:sp>
    <dsp:sp modelId="{A317C478-6DA7-494B-AEBA-61A576B56727}">
      <dsp:nvSpPr>
        <dsp:cNvPr id="0" name=""/>
        <dsp:cNvSpPr/>
      </dsp:nvSpPr>
      <dsp:spPr>
        <a:xfrm>
          <a:off x="0" y="818"/>
          <a:ext cx="3127248" cy="5402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1937</a:t>
          </a:r>
          <a:endParaRPr lang="en-US" sz="1600" kern="1200" dirty="0"/>
        </a:p>
      </dsp:txBody>
      <dsp:txXfrm>
        <a:off x="0" y="818"/>
        <a:ext cx="3127248" cy="540246"/>
      </dsp:txXfrm>
    </dsp:sp>
    <dsp:sp modelId="{227C581F-D50A-40E0-855F-A0327024302D}">
      <dsp:nvSpPr>
        <dsp:cNvPr id="0" name=""/>
        <dsp:cNvSpPr/>
      </dsp:nvSpPr>
      <dsp:spPr>
        <a:xfrm rot="5400000">
          <a:off x="5690925" y="-1941576"/>
          <a:ext cx="432196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WWII begins in Europe</a:t>
          </a:r>
          <a:endParaRPr lang="en-US" sz="1600" kern="1200" dirty="0"/>
        </a:p>
      </dsp:txBody>
      <dsp:txXfrm rot="5400000">
        <a:off x="5690925" y="-1941576"/>
        <a:ext cx="432196" cy="5559552"/>
      </dsp:txXfrm>
    </dsp:sp>
    <dsp:sp modelId="{81C49F40-0026-4479-9C92-50371E14739D}">
      <dsp:nvSpPr>
        <dsp:cNvPr id="0" name=""/>
        <dsp:cNvSpPr/>
      </dsp:nvSpPr>
      <dsp:spPr>
        <a:xfrm>
          <a:off x="0" y="568076"/>
          <a:ext cx="3127248" cy="5402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1939</a:t>
          </a:r>
          <a:endParaRPr lang="en-US" sz="1600" kern="1200" dirty="0"/>
        </a:p>
      </dsp:txBody>
      <dsp:txXfrm>
        <a:off x="0" y="568076"/>
        <a:ext cx="3127248" cy="540246"/>
      </dsp:txXfrm>
    </dsp:sp>
    <dsp:sp modelId="{629D4516-E212-4FBA-8CEF-4C96240EF820}">
      <dsp:nvSpPr>
        <dsp:cNvPr id="0" name=""/>
        <dsp:cNvSpPr/>
      </dsp:nvSpPr>
      <dsp:spPr>
        <a:xfrm rot="5400000">
          <a:off x="5690925" y="-1374317"/>
          <a:ext cx="432196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Japanese attack Pearl Harbor-U.S. declares war on Japan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Hitler declares war on U.S.</a:t>
          </a:r>
          <a:endParaRPr lang="en-US" sz="1200" kern="1200" dirty="0"/>
        </a:p>
      </dsp:txBody>
      <dsp:txXfrm rot="5400000">
        <a:off x="5690925" y="-1374317"/>
        <a:ext cx="432196" cy="5559552"/>
      </dsp:txXfrm>
    </dsp:sp>
    <dsp:sp modelId="{A52C1D66-9F69-484A-89B5-56AA77F0ED9A}">
      <dsp:nvSpPr>
        <dsp:cNvPr id="0" name=""/>
        <dsp:cNvSpPr/>
      </dsp:nvSpPr>
      <dsp:spPr>
        <a:xfrm>
          <a:off x="0" y="1135335"/>
          <a:ext cx="3127248" cy="5402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1941</a:t>
          </a:r>
          <a:endParaRPr lang="en-US" sz="1600" kern="1200" dirty="0"/>
        </a:p>
      </dsp:txBody>
      <dsp:txXfrm>
        <a:off x="0" y="1135335"/>
        <a:ext cx="3127248" cy="54024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3E5936-2C4D-4F44-BE7B-A8E1295FC51D}">
      <dsp:nvSpPr>
        <dsp:cNvPr id="0" name=""/>
        <dsp:cNvSpPr/>
      </dsp:nvSpPr>
      <dsp:spPr>
        <a:xfrm rot="5400000">
          <a:off x="5712427" y="-2458582"/>
          <a:ext cx="383126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US" sz="14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400" kern="1200" dirty="0" smtClean="0"/>
            <a:t>Hitler begins to take power in Germany</a:t>
          </a:r>
          <a:endParaRPr lang="en-US" sz="14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400" kern="1200" dirty="0" smtClean="0"/>
            <a:t>Worst of Depression: almost 25% unemployed</a:t>
          </a:r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</dsp:txBody>
      <dsp:txXfrm rot="5400000">
        <a:off x="5712427" y="-2458582"/>
        <a:ext cx="383126" cy="5559552"/>
      </dsp:txXfrm>
    </dsp:sp>
    <dsp:sp modelId="{A317C478-6DA7-494B-AEBA-61A576B56727}">
      <dsp:nvSpPr>
        <dsp:cNvPr id="0" name=""/>
        <dsp:cNvSpPr/>
      </dsp:nvSpPr>
      <dsp:spPr>
        <a:xfrm>
          <a:off x="0" y="855"/>
          <a:ext cx="3127248" cy="5648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kern="1200" dirty="0" smtClean="0"/>
            <a:t>1931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0" y="855"/>
        <a:ext cx="3127248" cy="564802"/>
      </dsp:txXfrm>
    </dsp:sp>
    <dsp:sp modelId="{227C581F-D50A-40E0-855F-A0327024302D}">
      <dsp:nvSpPr>
        <dsp:cNvPr id="0" name=""/>
        <dsp:cNvSpPr/>
      </dsp:nvSpPr>
      <dsp:spPr>
        <a:xfrm rot="5400000">
          <a:off x="5681102" y="-1903476"/>
          <a:ext cx="451842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800" kern="1200" dirty="0" smtClean="0"/>
            <a:t>Roosevelt elected president</a:t>
          </a:r>
        </a:p>
        <a:p>
          <a:pPr marL="5715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</dsp:txBody>
      <dsp:txXfrm rot="5400000">
        <a:off x="5681102" y="-1903476"/>
        <a:ext cx="451842" cy="5559552"/>
      </dsp:txXfrm>
    </dsp:sp>
    <dsp:sp modelId="{81C49F40-0026-4479-9C92-50371E14739D}">
      <dsp:nvSpPr>
        <dsp:cNvPr id="0" name=""/>
        <dsp:cNvSpPr/>
      </dsp:nvSpPr>
      <dsp:spPr>
        <a:xfrm>
          <a:off x="0" y="609340"/>
          <a:ext cx="3127248" cy="5648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1932</a:t>
          </a:r>
          <a:endParaRPr lang="en-US" sz="1800" kern="1200" dirty="0"/>
        </a:p>
      </dsp:txBody>
      <dsp:txXfrm>
        <a:off x="0" y="609340"/>
        <a:ext cx="3127248" cy="564802"/>
      </dsp:txXfrm>
    </dsp:sp>
    <dsp:sp modelId="{629D4516-E212-4FBA-8CEF-4C96240EF820}">
      <dsp:nvSpPr>
        <dsp:cNvPr id="0" name=""/>
        <dsp:cNvSpPr/>
      </dsp:nvSpPr>
      <dsp:spPr>
        <a:xfrm rot="5400000">
          <a:off x="5681102" y="-1315326"/>
          <a:ext cx="451842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Hitler appointed himself President in Germany</a:t>
          </a:r>
          <a:endParaRPr lang="en-US" sz="1800" kern="1200" dirty="0"/>
        </a:p>
      </dsp:txBody>
      <dsp:txXfrm rot="5400000">
        <a:off x="5681102" y="-1315326"/>
        <a:ext cx="451842" cy="5559552"/>
      </dsp:txXfrm>
    </dsp:sp>
    <dsp:sp modelId="{A52C1D66-9F69-484A-89B5-56AA77F0ED9A}">
      <dsp:nvSpPr>
        <dsp:cNvPr id="0" name=""/>
        <dsp:cNvSpPr/>
      </dsp:nvSpPr>
      <dsp:spPr>
        <a:xfrm>
          <a:off x="0" y="1180971"/>
          <a:ext cx="3127248" cy="5648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1934</a:t>
          </a:r>
          <a:endParaRPr lang="en-US" sz="1800" kern="1200" dirty="0"/>
        </a:p>
      </dsp:txBody>
      <dsp:txXfrm>
        <a:off x="0" y="1180971"/>
        <a:ext cx="3127248" cy="5648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C1C03D-8DB8-41F8-981C-EE829960E994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F7BA5-241E-42BB-9E62-19824DA77C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F7BA5-241E-42BB-9E62-19824DA77C6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Gopher Prairie in his first important novel Maine Street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F7BA5-241E-42BB-9E62-19824DA77C6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African americans were creating there own</a:t>
            </a:r>
            <a:r>
              <a:rPr lang="en-US" baseline="0" dirty="0" smtClean="0"/>
              <a:t> renaissance which began in 1921</a:t>
            </a:r>
          </a:p>
          <a:p>
            <a:r>
              <a:rPr lang="en-US" dirty="0" smtClean="0"/>
              <a:t>I have</a:t>
            </a:r>
            <a:r>
              <a:rPr lang="en-US" baseline="0" dirty="0" smtClean="0"/>
              <a:t> a rendezvous with life </a:t>
            </a:r>
            <a:r>
              <a:rPr lang="en-US" dirty="0" smtClean="0"/>
              <a:t>A poem promising</a:t>
            </a:r>
            <a:r>
              <a:rPr lang="en-US" baseline="0" dirty="0" smtClean="0"/>
              <a:t> young African American writers</a:t>
            </a:r>
          </a:p>
          <a:p>
            <a:r>
              <a:rPr lang="en-US" baseline="0" dirty="0" smtClean="0"/>
              <a:t>But they all did form a group</a:t>
            </a:r>
          </a:p>
          <a:p>
            <a:r>
              <a:rPr lang="en-US" baseline="0" dirty="0" smtClean="0"/>
              <a:t>Producing their own exceptional works which would bring more African American writers who would follow them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F7BA5-241E-42BB-9E62-19824DA77C6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Great </a:t>
            </a:r>
            <a:r>
              <a:rPr lang="en-US" dirty="0" err="1" smtClean="0"/>
              <a:t>gatsby</a:t>
            </a:r>
            <a:r>
              <a:rPr lang="en-US" dirty="0" smtClean="0"/>
              <a:t>. about</a:t>
            </a:r>
            <a:r>
              <a:rPr lang="en-US" baseline="0" dirty="0" smtClean="0"/>
              <a:t> prohibition and the economy booming.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EBCF3-C356-480C-8D13-F978A81249C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WWI and</a:t>
            </a:r>
            <a:r>
              <a:rPr lang="en-US" baseline="0" dirty="0" smtClean="0"/>
              <a:t> WWII</a:t>
            </a:r>
            <a:endParaRPr lang="en-US" dirty="0" smtClean="0"/>
          </a:p>
          <a:p>
            <a:r>
              <a:rPr lang="en-US" dirty="0" smtClean="0"/>
              <a:t>Giving</a:t>
            </a:r>
            <a:r>
              <a:rPr lang="en-US" baseline="0" dirty="0" smtClean="0"/>
              <a:t> women right to vote</a:t>
            </a:r>
          </a:p>
          <a:p>
            <a:r>
              <a:rPr lang="en-US" dirty="0" smtClean="0"/>
              <a:t>By 1926 NBC had been named</a:t>
            </a:r>
            <a:r>
              <a:rPr lang="en-US" baseline="0" dirty="0" smtClean="0"/>
              <a:t> the first major broadcast network</a:t>
            </a:r>
          </a:p>
          <a:p>
            <a:r>
              <a:rPr lang="en-US" baseline="0" dirty="0" smtClean="0"/>
              <a:t>Movie with sound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32AD2-B69B-423B-B687-A7D3F1A18DB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Great </a:t>
            </a:r>
            <a:r>
              <a:rPr lang="en-US" dirty="0" err="1" smtClean="0"/>
              <a:t>depresion</a:t>
            </a:r>
            <a:r>
              <a:rPr lang="en-US" dirty="0" smtClean="0"/>
              <a:t> follows</a:t>
            </a:r>
          </a:p>
          <a:p>
            <a:r>
              <a:rPr lang="en-US" dirty="0" smtClean="0"/>
              <a:t>WWII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32AD2-B69B-423B-B687-A7D3F1A18DB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2BD413D-5743-4BBF-9E9C-C0CC3AF26552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1117165-9ACF-4EE9-9CC0-63FBEED2B4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413D-5743-4BBF-9E9C-C0CC3AF26552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7165-9ACF-4EE9-9CC0-63FBEED2B4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413D-5743-4BBF-9E9C-C0CC3AF26552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7165-9ACF-4EE9-9CC0-63FBEED2B4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2BD413D-5743-4BBF-9E9C-C0CC3AF26552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7165-9ACF-4EE9-9CC0-63FBEED2B4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2BD413D-5743-4BBF-9E9C-C0CC3AF26552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1117165-9ACF-4EE9-9CC0-63FBEED2B45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2BD413D-5743-4BBF-9E9C-C0CC3AF26552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1117165-9ACF-4EE9-9CC0-63FBEED2B4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2BD413D-5743-4BBF-9E9C-C0CC3AF26552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1117165-9ACF-4EE9-9CC0-63FBEED2B4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413D-5743-4BBF-9E9C-C0CC3AF26552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7165-9ACF-4EE9-9CC0-63FBEED2B4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2BD413D-5743-4BBF-9E9C-C0CC3AF26552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1117165-9ACF-4EE9-9CC0-63FBEED2B4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2BD413D-5743-4BBF-9E9C-C0CC3AF26552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1117165-9ACF-4EE9-9CC0-63FBEED2B4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2BD413D-5743-4BBF-9E9C-C0CC3AF26552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1117165-9ACF-4EE9-9CC0-63FBEED2B4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2BD413D-5743-4BBF-9E9C-C0CC3AF26552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1117165-9ACF-4EE9-9CC0-63FBEED2B4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Colors" Target="../diagrams/colors3.xml"/><Relationship Id="rId18" Type="http://schemas.microsoft.com/office/2007/relationships/diagramDrawing" Target="../diagrams/drawing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12" Type="http://schemas.openxmlformats.org/officeDocument/2006/relationships/diagramQuickStyle" Target="../diagrams/quickStyle3.xml"/><Relationship Id="rId1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2.xml"/><Relationship Id="rId11" Type="http://schemas.openxmlformats.org/officeDocument/2006/relationships/diagramLayout" Target="../diagrams/layout3.xml"/><Relationship Id="rId5" Type="http://schemas.openxmlformats.org/officeDocument/2006/relationships/diagramColors" Target="../diagrams/colors1.xml"/><Relationship Id="rId10" Type="http://schemas.openxmlformats.org/officeDocument/2006/relationships/diagramData" Target="../diagrams/data3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dirty="0" smtClean="0">
                <a:effectLst/>
                <a:latin typeface="Gill Sans Ultra Bold" pitchFamily="34" charset="0"/>
              </a:rPr>
              <a:t>Disillusion, Defiance, and Discount</a:t>
            </a:r>
            <a:br>
              <a:rPr lang="en-US" sz="3200" dirty="0" smtClean="0">
                <a:effectLst/>
                <a:latin typeface="Gill Sans Ultra Bold" pitchFamily="34" charset="0"/>
              </a:rPr>
            </a:br>
            <a:r>
              <a:rPr lang="en-US" sz="3200" dirty="0" smtClean="0">
                <a:effectLst/>
                <a:latin typeface="Gill Sans Ultra Bold" pitchFamily="34" charset="0"/>
              </a:rPr>
              <a:t>1914-1946 </a:t>
            </a:r>
            <a:endParaRPr lang="en-US" sz="3200" dirty="0">
              <a:effectLst/>
              <a:latin typeface="Gill Sans Ultra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 smtClean="0">
                <a:latin typeface="Gill Sans Ultra Bold" pitchFamily="34" charset="0"/>
              </a:rPr>
              <a:t>By</a:t>
            </a:r>
          </a:p>
          <a:p>
            <a:pPr algn="ctr"/>
            <a:r>
              <a:rPr lang="en-US" dirty="0" smtClean="0">
                <a:latin typeface="Gill Sans Ultra Bold" pitchFamily="34" charset="0"/>
              </a:rPr>
              <a:t>Kristin Clark, Sammi Wallace, Sage Kitson</a:t>
            </a:r>
          </a:p>
          <a:p>
            <a:pPr algn="ctr"/>
            <a:r>
              <a:rPr lang="en-US" dirty="0" smtClean="0">
                <a:latin typeface="Gill Sans Ultra Bold" pitchFamily="34" charset="0"/>
              </a:rPr>
              <a:t>Brianna Rose, Tim Devos</a:t>
            </a:r>
            <a:endParaRPr lang="en-US" dirty="0">
              <a:latin typeface="Gill Sans Ultra Bold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Birth of Modernism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 The Devastation of World War 1 brought a new era of Literature which was called Modernism Lit.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 The War brought a end to Optimism that characterized the years preceding of war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People  strived to find new literature that better fit the twentieth-century life style 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Harlem Renaissance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 The Harlem Renaissance stared up in 1921 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The Harlem Renaissance was based out of Greenwich Village,  and soon was all over Paris, and starting to showing in Manhattan.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 many new poems and books where coming out during this time because it was a new era of writing and lit.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 we never really saw African Americans be creative with there writing and ideas. But now that we are coming into a new era we see the African Americans being creative with writing and other lit.</a:t>
            </a:r>
          </a:p>
          <a:p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Imagism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Modernist movement was ushered by a poetic movement known as Imagism 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The movement occurred in 1917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Imagism attracted both the United States and England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Imagists rebelled against the sentimentality  nineteenth century poetry.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ill Sans Ultra Bold" pitchFamily="34" charset="0"/>
              </a:rPr>
              <a:t>Writers of International Renown</a:t>
            </a:r>
            <a:endParaRPr lang="en-US" dirty="0">
              <a:latin typeface="Gill Sans Ultra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Gill Sans Ultra Bold" pitchFamily="34" charset="0"/>
              </a:rPr>
              <a:t>Modern dramatically altered complexion of American Literature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Gill Sans Ultra Bold" pitchFamily="34" charset="0"/>
              </a:rPr>
              <a:t>Proof of Americans that won the Nobel Piece Award.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Gill Sans Ultra Bold" pitchFamily="34" charset="0"/>
              </a:rPr>
              <a:t>Nobel Prize for Literature was established in 1901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Gill Sans Ultra Bold" pitchFamily="34" charset="0"/>
              </a:rPr>
              <a:t>The first person to win the Nobel piece award was Sinclair Lewis in 1930</a:t>
            </a:r>
          </a:p>
          <a:p>
            <a:endParaRPr lang="en-US" sz="2000" dirty="0" smtClean="0">
              <a:latin typeface="Gill Sans Ultra Bold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Ultra Bold" pitchFamily="34" charset="0"/>
              </a:rPr>
              <a:t>Harlem Renaissance</a:t>
            </a:r>
            <a:endParaRPr lang="en-US" dirty="0">
              <a:latin typeface="Gill Sans Ultra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Gill Sans Ultra Bold" pitchFamily="34" charset="0"/>
              </a:rPr>
              <a:t>A new literary age was dawning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Gill Sans Ultra Bold" pitchFamily="34" charset="0"/>
              </a:rPr>
              <a:t>African American writers came from the south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Gill Sans Ultra Bold" pitchFamily="34" charset="0"/>
              </a:rPr>
              <a:t>In 1921 it began with the publications of Countee Cullens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Gill Sans Ultra Bold" pitchFamily="34" charset="0"/>
              </a:rPr>
              <a:t>Writers belonged to no single school of literature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Gill Sans Ultra Bold" pitchFamily="34" charset="0"/>
              </a:rPr>
              <a:t>They saw them as a new exciting movement</a:t>
            </a:r>
            <a:endParaRPr lang="en-US" sz="2000" dirty="0">
              <a:latin typeface="Gill Sans Ultra Bold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Ultra Bold" pitchFamily="34" charset="0"/>
              </a:rPr>
              <a:t>Prominent American Writers</a:t>
            </a:r>
            <a:endParaRPr lang="en-US" dirty="0">
              <a:latin typeface="Gill Sans Ultra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F. Scott Fitzgerald 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T.S. ELIOT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Gill Sans Ultra Bold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LANGSTON HUGHES</a:t>
            </a:r>
          </a:p>
          <a:p>
            <a:endParaRPr lang="en-US" dirty="0">
              <a:latin typeface="Gill Sans Ultra Bold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The Great Gatsby 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Gill Sans Ultra Bold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THE WASTE LAND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THE WEARY BLUES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Ultra Bold" pitchFamily="34" charset="0"/>
              </a:rPr>
              <a:t>Prominent WORLD FIGURES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CHAING Kai-shek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Gill Sans Ultra Bold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Gill Sans Ultra Bold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Mahatma Gandhi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Gill Sans Ultra Bold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Gill Sans Ultra Bold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Adolf Hitler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6021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Head of nationalist government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Gill Sans Ultra Bold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Led march to the sea to protest British tax on salt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German </a:t>
            </a:r>
            <a:r>
              <a:rPr lang="en-US" dirty="0" err="1" smtClean="0">
                <a:latin typeface="Gill Sans Ultra Bold" pitchFamily="34" charset="0"/>
              </a:rPr>
              <a:t>chanceller</a:t>
            </a:r>
            <a:endParaRPr lang="en-US" dirty="0" smtClean="0">
              <a:latin typeface="Gill Sans Ultra Bold" pitchFamily="34" charset="0"/>
            </a:endParaRPr>
          </a:p>
          <a:p>
            <a:endParaRPr lang="en-US" dirty="0" smtClean="0">
              <a:latin typeface="Gill Sans Ultra Bold" pitchFamily="34" charset="0"/>
            </a:endParaRPr>
          </a:p>
          <a:p>
            <a:endParaRPr lang="en-US" dirty="0">
              <a:latin typeface="Gill Sans Ultra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of 1914-1946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152400" y="1447800"/>
          <a:ext cx="8686800" cy="1706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152400" y="5029200"/>
          <a:ext cx="8686800" cy="167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12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152400" y="3200400"/>
          <a:ext cx="8686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62912" cy="1470025"/>
          </a:xfrm>
        </p:spPr>
        <p:txBody>
          <a:bodyPr/>
          <a:lstStyle/>
          <a:p>
            <a:r>
              <a:rPr lang="en-US" dirty="0" smtClean="0">
                <a:latin typeface="Gill Sans Ultra Bold" pitchFamily="34" charset="0"/>
              </a:rPr>
              <a:t>Major Achievements of America</a:t>
            </a:r>
            <a:endParaRPr lang="en-US" dirty="0">
              <a:latin typeface="Gill Sans Ultra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2 major wars between 1914-1945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1920-19</a:t>
            </a:r>
            <a:r>
              <a:rPr lang="en-US" baseline="30000" dirty="0" smtClean="0">
                <a:latin typeface="Gill Sans Ultra Bold" pitchFamily="34" charset="0"/>
              </a:rPr>
              <a:t>th</a:t>
            </a:r>
            <a:r>
              <a:rPr lang="en-US" dirty="0" smtClean="0">
                <a:latin typeface="Gill Sans Ultra Bold" pitchFamily="34" charset="0"/>
              </a:rPr>
              <a:t> amendment passed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-1</a:t>
            </a:r>
            <a:r>
              <a:rPr lang="en-US" baseline="30000" dirty="0" smtClean="0">
                <a:latin typeface="Gill Sans Ultra Bold" pitchFamily="34" charset="0"/>
              </a:rPr>
              <a:t>st</a:t>
            </a:r>
            <a:r>
              <a:rPr lang="en-US" dirty="0" smtClean="0">
                <a:latin typeface="Gill Sans Ultra Bold" pitchFamily="34" charset="0"/>
              </a:rPr>
              <a:t> radio broadcast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19271</a:t>
            </a:r>
            <a:r>
              <a:rPr lang="en-US" baseline="30000" dirty="0" smtClean="0">
                <a:latin typeface="Gill Sans Ultra Bold" pitchFamily="34" charset="0"/>
              </a:rPr>
              <a:t>st</a:t>
            </a:r>
            <a:r>
              <a:rPr lang="en-US" dirty="0" smtClean="0">
                <a:latin typeface="Gill Sans Ultra Bold" pitchFamily="34" charset="0"/>
              </a:rPr>
              <a:t> trans-Atlantic flight made by Lindbergh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-first “Talkie” released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1928- Earhart first to fly across Atlantic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1940- men were drafted for WWII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1941- Unemployment ended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latin typeface="Gill Sans Ultra Bold" pitchFamily="34" charset="0"/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latin typeface="Gill Sans Ultra Bold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dirty="0" smtClean="0">
              <a:latin typeface="Gill Sans Ultra Bold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dirty="0">
              <a:latin typeface="Gill Sans Ultra Bold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Ultra Bold" pitchFamily="34" charset="0"/>
              </a:rPr>
              <a:t>Political, Social, and cultural trends</a:t>
            </a:r>
            <a:endParaRPr lang="en-US" dirty="0">
              <a:latin typeface="Gill Sans Ultra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1917-WWI begins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1929-Stock market crashes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1933-Roosevelt closes banks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1940-cival Aeronautic board created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1941- Japan bombs Pearl Harbor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1944- Roosevelt reelected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1945-Atom bombs dropped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Sept 2, 1945- WWII ends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Gill Sans Ultra Bold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			</a:t>
            </a:r>
            <a:r>
              <a:rPr lang="en-US" dirty="0" smtClean="0">
                <a:solidFill>
                  <a:schemeClr val="accent1"/>
                </a:solidFill>
                <a:latin typeface="Gill Sans Ultra Bold" pitchFamily="34" charset="0"/>
              </a:rPr>
              <a:t>World Events</a:t>
            </a:r>
            <a:endParaRPr lang="en-US" dirty="0" smtClean="0">
              <a:latin typeface="Gill Sans Ultra Bold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1919- France- Treaty ends WWI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1929- Japan: collapse of American Silk Market hurts workers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1933- Germany: Hitler becomes German Chancellor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1936- Spain: Spanish civil war begins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1939- Poland: German blitzkrieg invasion sets off WWII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Ultra Bold" pitchFamily="34" charset="0"/>
              </a:rPr>
              <a:t>1945- United Nations charter signed @ end of WWII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105</TotalTime>
  <Words>586</Words>
  <Application>Microsoft Office PowerPoint</Application>
  <PresentationFormat>On-screen Show (4:3)</PresentationFormat>
  <Paragraphs>119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Verve</vt:lpstr>
      <vt:lpstr>Disillusion, Defiance, and Discount 1914-1946 </vt:lpstr>
      <vt:lpstr>Writers of International Renown</vt:lpstr>
      <vt:lpstr>Harlem Renaissance</vt:lpstr>
      <vt:lpstr>Prominent American Writers</vt:lpstr>
      <vt:lpstr>Prominent WORLD FIGURES</vt:lpstr>
      <vt:lpstr>Timeline of 1914-1946</vt:lpstr>
      <vt:lpstr>Major Achievements of America</vt:lpstr>
      <vt:lpstr>Political, Social, and cultural trends</vt:lpstr>
      <vt:lpstr>Slide 9</vt:lpstr>
      <vt:lpstr>The Birth of Modernism</vt:lpstr>
      <vt:lpstr>The Harlem Renaissance </vt:lpstr>
      <vt:lpstr>Imagism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Disillusion, Defiance, and Discount 1914-1946</dc:title>
  <dc:creator>Malissa A Clark</dc:creator>
  <cp:lastModifiedBy>dbass</cp:lastModifiedBy>
  <cp:revision>13</cp:revision>
  <dcterms:created xsi:type="dcterms:W3CDTF">2011-09-24T20:53:53Z</dcterms:created>
  <dcterms:modified xsi:type="dcterms:W3CDTF">2011-09-26T19:09:49Z</dcterms:modified>
</cp:coreProperties>
</file>