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62" r:id="rId3"/>
    <p:sldId id="265" r:id="rId4"/>
    <p:sldId id="264" r:id="rId5"/>
    <p:sldId id="257" r:id="rId6"/>
    <p:sldId id="263" r:id="rId7"/>
    <p:sldId id="261" r:id="rId8"/>
    <p:sldId id="258" r:id="rId9"/>
    <p:sldId id="260" r:id="rId10"/>
    <p:sldId id="271" r:id="rId11"/>
    <p:sldId id="267" r:id="rId12"/>
    <p:sldId id="268" r:id="rId13"/>
    <p:sldId id="274" r:id="rId14"/>
    <p:sldId id="275" r:id="rId15"/>
    <p:sldId id="276" r:id="rId16"/>
    <p:sldId id="277" r:id="rId17"/>
    <p:sldId id="269" r:id="rId18"/>
    <p:sldId id="270" r:id="rId19"/>
    <p:sldId id="272" r:id="rId20"/>
    <p:sldId id="27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D31922-3F79-4F20-8433-FD4F904B4018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0038A-B591-43A2-AA57-97A39A593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10038A-B591-43A2-AA57-97A39A593AA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7610D7-0F25-4AF2-9732-524902CE9435}" type="slidenum">
              <a:rPr lang="en-US"/>
              <a:pPr/>
              <a:t>11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After World War Two, a lot of people liked the calm atmosphere, until Kennedy’s assassination and the Vietnam way, which made people want to speak out about their opinions.</a:t>
            </a:r>
          </a:p>
          <a:p>
            <a:endParaRPr lang="en-US"/>
          </a:p>
          <a:p>
            <a:r>
              <a:rPr lang="en-US"/>
              <a:t>All of these movements were happening around the same time.</a:t>
            </a:r>
          </a:p>
          <a:p>
            <a:endParaRPr lang="en-US"/>
          </a:p>
          <a:p>
            <a:r>
              <a:rPr lang="en-US"/>
              <a:t>All of these movements were a part of the culutural revolution, and all were a way of figuring out a way to describe ourselves.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82B4F7-D67E-4BF0-B0DF-DFD0CE9D36FE}" type="slidenum">
              <a:rPr lang="en-US"/>
              <a:pPr/>
              <a:t>12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beat generation dressed how they wanted to, and did what they wanted to, such as drugs and meditation.</a:t>
            </a:r>
          </a:p>
          <a:p>
            <a:r>
              <a:rPr lang="en-US"/>
              <a:t>They felt as though they were showing people they could show their uniqueness without having to feel guilty about it.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F2B228F-C7ED-4A2D-ACB2-0AD64357EB67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178F8C-FB5A-4E57-80E9-1AAF093EC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2B228F-C7ED-4A2D-ACB2-0AD64357EB67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78F8C-FB5A-4E57-80E9-1AAF093EC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F2B228F-C7ED-4A2D-ACB2-0AD64357EB67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178F8C-FB5A-4E57-80E9-1AAF093EC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2B228F-C7ED-4A2D-ACB2-0AD64357EB67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78F8C-FB5A-4E57-80E9-1AAF093EC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F2B228F-C7ED-4A2D-ACB2-0AD64357EB67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6178F8C-FB5A-4E57-80E9-1AAF093EC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2B228F-C7ED-4A2D-ACB2-0AD64357EB67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78F8C-FB5A-4E57-80E9-1AAF093EC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2B228F-C7ED-4A2D-ACB2-0AD64357EB67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78F8C-FB5A-4E57-80E9-1AAF093EC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2B228F-C7ED-4A2D-ACB2-0AD64357EB67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78F8C-FB5A-4E57-80E9-1AAF093EC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F2B228F-C7ED-4A2D-ACB2-0AD64357EB67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78F8C-FB5A-4E57-80E9-1AAF093EC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2B228F-C7ED-4A2D-ACB2-0AD64357EB67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78F8C-FB5A-4E57-80E9-1AAF093EC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2B228F-C7ED-4A2D-ACB2-0AD64357EB67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178F8C-FB5A-4E57-80E9-1AAF093EC9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F2B228F-C7ED-4A2D-ACB2-0AD64357EB67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178F8C-FB5A-4E57-80E9-1AAF093EC9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foplease.com/yearbyyear.html" TargetMode="External"/><Relationship Id="rId2" Type="http://schemas.openxmlformats.org/officeDocument/2006/relationships/hyperlink" Target="http://www.pbs.org/wnet/americannovel/timeline/beatgeneration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A_Good_Man_Is_Hard_to_Find_(short_story)" TargetMode="External"/><Relationship Id="rId2" Type="http://schemas.openxmlformats.org/officeDocument/2006/relationships/hyperlink" Target="http://en.wikipedia.org/wiki/Invisible_Ma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Catch-22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Toni_Morrison" TargetMode="External"/><Relationship Id="rId2" Type="http://schemas.openxmlformats.org/officeDocument/2006/relationships/hyperlink" Target="http://en.wikipedia.org/wiki/The_Hundred_Secret_Sense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n.wikipedia.org/wiki/Lord_of_the_Flies" TargetMode="External"/><Relationship Id="rId4" Type="http://schemas.openxmlformats.org/officeDocument/2006/relationships/hyperlink" Target="http://en.wikipedia.org/wiki/The_Grass_is_Singin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Modern Literature</a:t>
            </a:r>
            <a:br>
              <a:rPr lang="en-US" dirty="0" smtClean="0"/>
            </a:br>
            <a:r>
              <a:rPr lang="en-US" dirty="0" smtClean="0"/>
              <a:t>1946-Present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Kayla </a:t>
            </a:r>
            <a:r>
              <a:rPr lang="en-US" dirty="0" err="1" smtClean="0"/>
              <a:t>Gobin</a:t>
            </a:r>
            <a:r>
              <a:rPr lang="en-US" dirty="0" smtClean="0"/>
              <a:t>, </a:t>
            </a:r>
            <a:r>
              <a:rPr lang="en-US" dirty="0" err="1" smtClean="0"/>
              <a:t>Micaela</a:t>
            </a:r>
            <a:r>
              <a:rPr lang="en-US" dirty="0" smtClean="0"/>
              <a:t> Lowe,</a:t>
            </a:r>
          </a:p>
          <a:p>
            <a:r>
              <a:rPr lang="en-US" dirty="0" smtClean="0"/>
              <a:t> Michaela Medrano, Cassidy Thompson, &amp; </a:t>
            </a:r>
            <a:r>
              <a:rPr lang="en-US" dirty="0" err="1" smtClean="0"/>
              <a:t>Reh</a:t>
            </a:r>
            <a:r>
              <a:rPr lang="en-US" dirty="0" smtClean="0"/>
              <a:t> </a:t>
            </a:r>
            <a:r>
              <a:rPr lang="en-US" dirty="0" err="1" smtClean="0"/>
              <a:t>Vanatta</a:t>
            </a:r>
            <a:endParaRPr lang="en-US" dirty="0"/>
          </a:p>
        </p:txBody>
      </p:sp>
      <p:sp>
        <p:nvSpPr>
          <p:cNvPr id="21510" name="AutoShape 6" descr="data:image/jpg;base64,/9j/4AAQSkZJRgABAQAAAQABAAD/2wBDAAkGBwgHBgkIBwgKCgkLDRYPDQwMDRsUFRAWIB0iIiAdHx8kKDQsJCYxJx8fLT0tMTU3Ojo6Iys/RD84QzQ5Ojf/2wBDAQoKCg0MDRoPDxo3JR8lNzc3Nzc3Nzc3Nzc3Nzc3Nzc3Nzc3Nzc3Nzc3Nzc3Nzc3Nzc3Nzc3Nzc3Nzc3Nzc3Nzf/wAARCACtAHADASIAAhEBAxEB/8QAHAAAAgMBAQEBAAAAAAAAAAAABAUDBgcCAQAI/8QATxAAAgEDAwEEBQULBwkJAAAAAQIDAAQRBRIhMQYTQVEiYXGBkRQVFjKhByMlM0JSU3KxsrMkNmJzk8HSQ1R0g6LC0eHxJjRkgpKUo9Pw/8QAGgEAAgMBAQAAAAAAAAAAAAAAAQQCAwUABv/EAC4RAAIBAwIEBQMEAwAAAAAAAAECAAMEERIhIjFBUQUTFTJSQmFxFCOx8IGRof/aAAwDAQACEQMRAD8AX6neah853+NXu1UXkwEa3EgwokYDGDjHq9VCzXuoCMmDVr6Vh0/lUo/vrrU4mOq3zL/nU/8AEahRG2c5AI6isJqhDHee5WkukbTqLUdX7tZm1C8RCepvJDgezNfNqOs5OL+/x13fK5AMf+qgNS1mGxaSAQiWZPrDgKvq8yfPFAXcV1PlLnWNOkQFeIZRhty5yAFG4jofEE1fTpO252iFe5pIdKDJjka3qBfYus3DSdCovpM/vV22p6wrbTf3wPl8rl/xVWbfSkmCZv8AT4gzhcyynAypPOB04wfXU8b3VjbxuL60uIwqyGFXDOAW27MkZB8cZ6Va1E/SZQl3j3CNJ+0WrQZ33d/jz+Vyf4qjXtNqZQMb67VS23JvJAR/tV9Z3VpqfeYjYMvJifk4PjmiBYW8Rb+Txkt+dVJcIcMDmNqjVRqpttBfpVqJYAXWoMCcAi9l/wAXvq36dqF/FaDvb+9fjxuXPPxqpzaZauzSd2cryADx76bQSyXqbLc7Fx18/fVdVgwGmL1abqcPvFfbDtPfIVjtdVv45B+ju5B7zhqqf0o7QZ413VP/AHkn+KrlqXZjv4S0ro0i5Po9ffWd3MfczvGfyWIrQtHUpgTGvEKsD0jyx7V67HcxtJrWpuAw4N5Jg8+I3Vv/ANzztTJqyJC+8gDqxyT7c1+YVbawPka3H7h8neqrnxyPgcf3Uxp4w0XLftlYp1FmGpX+Dj+Vz/xGoVjhs+PSidSz843+Ovyyf+I1BnI61gsOM/me6U4QTk2x+WrqFvKYL1QwEoUMDlSvpAjyJGaS3b6vaxhjLFsLJ6cKggFBgZ4yP76fryuK+YEsOnxq6ncMux3ESrWFN+JNjKpFqN4AiiSPKLGqegDxGcr/APvGmOnrq++2kWVLdIthQkLvUJu2nbj+m45659Qw3KohDoYi7gbiqDPsJxXhU4OfHqata6PJRF08P1e8wa1toLeR2hWRpJuZJWPpE5z4cAZo1jxk1Bk7xxmpCcjkUo7FjkzSootNdKiczEbGzzwaSaNqTR7VBwAPA05m/Ft7D+yqvp1ndOQY42GR1C0xRVSjaohfE61xLZNezTWrIkpUMvUDx9tUHWrI2k45JD889c1dTbvZwRvclRx1Y5FVvtK73JjZFBjU43CrbQ6XwOUy7pAacrnjW4fcJGIkHrb941i8tnNEgkdCFP5XhWz/AHCOYkz/AEv3jWnnMyCCOcX3/Gp35PH8rm5/1jUARmQkN+T0Pn50ZqI/Cl+pbDfLJjxzx3jUKQS4bg+Z8a8+3uM92m6CexkqfS24yOnlRd3Dax2cFwoucyiXAMikAqQB+R6/P40F45PnkYqSe5MtpDbFFxCXKsCQfSIJz7xXDEDZ2jKTRwt7cx7n7iG3MinvE3MdoOCPLny8KGezRNLt7rEpaQNu++ptXDbfq4yc5868GpyG7mudibpYjEw5xtIAz168VwboSWEFu0cZMYYK3OV3Nk+o1LaLgVAR/j+N4Bz3nq8K7PWuJDghsnBPj410CKjjMZG08f6rDxwcfCkV7qdxYoEeYtM46LwBT4kZB8qz/Urk3V88pPo7iB7BTlpT1k55TI8Vq+WFxH9ul1qSgySMykDgnjimC2SxwPbTJ96kHXyNLNKvBAsQY+iQOKtkyRz6PI8Y9KFN+fHPWhUZlbA5ShAGWII7JVtGtbgZTJVWx08av/3FIe4kMX5rNz/5j/xqpqY5ZhayA7pYhIpI8eavH3K4xFqLoBjpTFqx1EGJ3iAICJXbqN5tWv0iQs3yuc7R1x3jGoBbyMiOqErI+xT5t5Uzgljg7R3kkroiC4uck8jl3xUIu0FjbZEQkivRKUjXBKhV5+IxWcQCxz956XzHUAAdoBJBKglDoQYvxg/N9tRyW1wtx3BjcS43FDjOMZ/Zk+6jtRlhYak0cyS/KpA0QAbIG4sd2Rx1x7aKk1Gye+mN04fu43+S3CocgFCO7bjlck4z0Pqoqg7yDVn6CKIbO4lWMxJuE24R4YZcrjOPPGR8a6is7mdXEETkq2w8YIY5wMHx4PwrplhutLsIflUUL25n37twZdzKVIwMfkk8GmZ1O2a8vLoqCj3cMyR5IbCrICwxxnLKcHzNHSMyJqOMkD+5iWKzuHhZ0jLqjFWZiBtPgDn2GurexvJ4oXWMN3xKx4YeljrimEMtvHa30LXVrKZJkeMyo53KN3pfV4b0hx+2hS0cunadFHdRRy28krSq4cMoLKQRgHnAJ69cUcCR8xh/ftF77x3oZWXaCOeOeazpFYsAASc9K1G/uk1HULmcLhZZMjPUjH99NuzfYvTJr1JJ7QbkbO3PHFW0blaII7xG/oGsEbPKZTqVtc2lyiSRuuAMcda0TsboOsaloF2e67prgbEacEej4kCta+atPUB5LSJmA4LICRQNzf3zzGHTbaJUHBmmPGfIKOv2UKtz5igYxEqalWJUykXfYS+S6juUkDiKMIirxVh7BWkth2hmtrgASqqkgesU3i+dlwZLi0fzHdMuffk4qHQN57Z3ZkVQ5WPIU5H1RU7Niam/aQvCfLEz3U8DU78YOPlc/A/rGoEnHQY9RNGao34Sv/8AS5+n9Y1CQ7BcRiXLRbgXx1K55ApQjiM9SGwg/EiJzx4eyvGznOftpy0UC6mjItm9rJbTSRyCMlWCpIQSv5ysoBHqodxCthc3yRQyN8qWAALiNAV3AgHzPHNTCGL+eDtiLSCQVHlzjnIr3K4IxgZx6qbaZ3d415IbayiZYUKGQYiDFwCT5AivIYrWC51YSQRRLAR3S3KF+7BmVQCPPBrtJgNcDO0UMQFYKeg6ZzzXhPkefKmVrPB8iv2a0s2e37ra7RZ+s5B6n/pSp2wCwzyfAYriuJJWzkdoRB+MTcQSSOPLNar2dtSk8hZPHqayS23C4TkY3L7a2/TVG8sD7sVSw4hE7xsJJNV3JasV44+FZfrv3QpdJuI7a0sO+Uvh53J2g55Ax1rWbtBJGUboRVcTRWt7guscUsZYkKyj0TUwVU5YZmfTOUwDgxVba/qkaWUlxpjzxXvMbW4O9R4F06r7aa6ASe2dyWVkYpH6LcH6opvCpUj72q567aWaT/Pq7/UT90U5Z4NQkDEWu24BM11LnVNQH/ip/wCI1Ch2jdHj+sDkE+FGakc6pfgDGLufP9o1ASEjHn4ZNKH3GerGNAMlF5drOsyznvACoYheAfADGMcn41yt3PFcSSJMRJKuHOBhh5EYwfZRTaa4v47Dvo/lDS92VKsNhPT2j1j/AJ1Ha6dJeSyLaMszRxiTGCpceSg9T6qPF0lJNPpB5L64Z5S8xJlXa3AG5fAez2V2uo3XpP3z8oIzuG7KqQQDnqAQPZiuoNPNw9oIXQvdO6qpyMFcZ8PXXltp63LzrHebo4Ye9Zu5bOAQCNvXdz0ogGRYpBxLKBKkbbUlIMo67iORn3153eUJUZ24JyanNgPkcl082IhKY0OwkswGefzcjHWhjwgwfDpXEGSGncDnPokCzLkkAsP2it2sY9q88GsGiYgx7lLNnOF9vStW0XtQ892YdRsJ7KQnCh8EH3ioMNwYleqWAxLbOrMvomhUzg7q5F/I10YFtJ+725787Qh9Q5z9lfAktzQPOZiAjnJVANI9J/n1efqR/uinYODz0pJo5z24vD/RjH+yKds/efxF7n2zNtSJ+dL/AKYF3P7/AL41BsMZ3jcMjPqovUx+E7//AEyb+I1QHwx8aTY4c/mewQAoBGEepol1prv30q2Tk75Mbyuchfdih1vEVbja9wWdFCuzDeGU56+4dOaCbhyD4da5WjqMq8lMxhfX8d29o88TRPGXMzwnBdmx6QA6HKjPrzUg1RWvJrqTvg0tqIDKm0MzDH3w+s4pY46FskeZrhmCrl+mcHCkkmpBjIGio5Q+3vY7eG5TM5M4kV0Ygo4OdpIx9ZTzx40sBY/WHOfOpBkH7RX2FBGR1PGBQJzJBQu46zgFkkRkAOGG7nkDP/WtY0/tJod1vVblAyYYrIhVh7MjmspAzJgjHIq32nZa7lvkma1siynqCMH1kCoOR1i9zTRwNRxLxb9otHumEMN7EJXO1UYbWY+oHrR4A88Eeqh9O0a0tIUb5NbmUcl1QLz6qNk2hSTwPKpY2mKSobCyF+mN1JNG/nvd/qR/uimcjliBSnQ/563f6qfuim7P3mU3I4JnWo86nqOf88n/AIjV7bz8CKRIChHJlXIHTy9n20TqenXSaheu0Q2PdzFSGHi7Hmhxp91wRCcNwCelIueIz1aMhpjeSrsicI8el+hhQTnnjqOa4wsibCNMj3qfT5yNx8/V0qJtOuWfYkR35xtOK7Oj33pnuQ2xvSw2cHGf2UdQlRVQcAzwyRljGYtPViRk4OByOM5qWQozqqrpXBwduR0zz1qGLSbwMzJGfPOc8+2uX0e9jUHuOvka7UJ2AesnTu5Y1f8ABysXZucjHB49lAXUu99gigXZ0eJcbvDnmifmO/BwYAOMruYVw2l3gZVMDBiOnnRLCcCveBjJkT1sP21ucNvHEdygc1jaaTeBwTF9U5I3CtMj1u3Mfoux4znaagWGYlfKXxiP3kVBgkUK0neEr4edJ5dZtAwMsp56cHmpE1qyGPTbPltNS1TPFIjpGGB4+6lOiH/trdfqp+6Kn+ebJnKCRsjP5JoTs5Mlx2xupI+VKpj4U5ZEGocdovdqQkV30lvK1+biSWNYZ5Gd9qkY3keLDj20sXVtERlxqw2r+SwQ/wC/RuuITZ60WUAkyheR03ms3htnuJ0gixvkYKuemTwKUp01cnVNZFJXYy/Jq+hGcS/OseBngog/36mj1vQgWVtUjYM2SCE8/wBeqv2lsYVs7S6sUjRIS1lKI3DcpyjnBPLKefZX2lWUV72auLcoPl0lxLPaN+VJ3Uab0HnkMePMVd+mQbSvPCGJP/JZo9X0FUK/OqsxOc7U492+uJdX0SZCvz0MAjH1P/sqsXNlDD2WKlcXcF1DJOx6/fEkwnqACj3santJre/05Lq9YmbRipII/wC8Rk4jB9YfAOfCu/T0+UO/MEyyvrWiNlk1dQCBuIEeeMc/XqCXV9C75pPngLuHA+95x/aVQ55JbmWSa4fdJKxdyfyiafdiru5GvWFoty62xeQmJThSe7Y8+fQfCoilTO0k1N1XIP8Af9R/87aGykfO4ZTz/kyT/wDJXser6DHCyrqZBcEZ2x9D/rKpUT3mtT2cFxPJNLIFiSSQ5IBOSc+QyT7vVTPtNDbTR2Wo2KxCGVWt27lgUVo/q5x0JQqfjR8hN9oCGBCk85YJtW0SSNF+dMKMHOyMnGf1+P8AlXi6rouFxqpXaMZUIMj+0pOLezv9K03T5hFb3kkJe0uzwrvuIMUh8jxg+B9XFLddimgi02G4R45Y7Z1kRxghhK+c/ZRNBAMwKSTpyZcrS406YTT21487ImHwq8A8fnHmmfYlw/ae4I8l6eyqf2GTvYNQTnJVQOfOrh2HGO0s4A2nCkj3CrbMYrEDtE7/ACKeD3gt/Akh1VDcIpmd4gzDODvJ8BVf0/QGsrpJ4dQs3lTIXvUfAOMeGOeaL1iS6N3dAKe6F1LhRjjLtgkVHEZXVWYDnBXjGeKR8woTiaS0yV5yG10Fre0ubBdStmiudrMjxyEgqchgRjB6+2u4tCmgFi1vqcELWEplhkSGQMGJBOc8HOB7uKki+VG6Vo8hl6YXp5+Hro2CKYNKSgI53DaFGcEgfGiK75kWpkdYtXRHZL6N9UtZBeurzFonyGUkgrjGMFv7q8g7Prb211Cup2ZjuQolMkUmcK25cYxj0qJt11TuEMtvaqSnpgQk4J8PxnTj7ammTUNpEdvbSAAFcwEZPl+M9nxq3U/cSvONsxW/ZBAMnU4s8ZHdtkfZUun6B823sd1BqluJ4slC8LkDII6ew/bTP8KlLbfDbA52yZgP3oY8PT55499RNFqjTyGS2t9hx6TQ8tkf1nTJx8a4F+4h1sdiYFY9m1tWaW31S1DBDGN0TnYGG048jg4zXsPZlo7K4totVtntpWWRwYWbYy5AZcDg4JB8xTCOG/Z2BjtwOSD8n3EYHBwJKmsorw25M1vHExkkG1PylyNpIycE+2g1RlGczhluv8RTc9nO9tbWOfU7YRwqyR/eXBwTnnjmudQ0CS+7lrvXIpWijEcbGJiSueB0569TTK7hn2IoBAXoAAKhMEvol1HA4ycVWLgmTFI7HO8i0bTI9OhvYxepcGVBhVjZSMc+IqwdhAB2imC8jCn7Kr0XyuG4LKG4XnGMAY9lP+wZY9oZ9y4OFyPcKbsWLViftEfEFK0hk9Yu19TDPMkqtGWuJHzJ6OfSOMerpQMVxAoGJIwAehYc8VrWraDZak+64jBPspb9DdI/QL8KsPhqkklpUviZUY0zO47y3WdZC6DHgGXmjEvrNVcGaIhucFh9tXn6HaRjHcD4V99DtI/QD4UPTF+UJ8UJ+mUmC6sxkGeAE8jLippLiyaMKbuEtjjLjirh9DtJxjuF+FefQ3SP0C/Co+lj5wept8ZVl1DTwR/KYgAAGUMv2VybmyaYyLcwDPjvANWz6HaR+gX4V8exukHrAvwo+lj5mRHiLD6ZVfllqCS11bnJznvATXsd5ZDOLmBW8xItWn6G6R+gX4V99DdI/QL8K70sfKd6k3xlVmu7RowouoOvP3wf8a8E9kcE3MGMY/GCrX9DtJ/QD4V59DdI/QL8K70tflO9Sb4yo/g4TF1uYCGQhvvozRXYna3aa5aNt6eiAwbPh5irKexukH/IL8KY6ToNjpjbraMKT44pi2shQbVnMpuLxqy4In//2Q=="/>
          <p:cNvSpPr>
            <a:spLocks noChangeAspect="1" noChangeArrowheads="1"/>
          </p:cNvSpPr>
          <p:nvPr/>
        </p:nvSpPr>
        <p:spPr bwMode="auto">
          <a:xfrm>
            <a:off x="63500" y="-584200"/>
            <a:ext cx="781050" cy="1200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2" name="AutoShape 8" descr="data:image/jpg;base64,/9j/4AAQSkZJRgABAQAAAQABAAD/2wBDAAkGBwgHBgkIBwgKCgkLDRYPDQwMDRsUFRAWIB0iIiAdHx8kKDQsJCYxJx8fLT0tMTU3Ojo6Iys/RD84QzQ5Ojf/2wBDAQoKCg0MDRoPDxo3JR8lNzc3Nzc3Nzc3Nzc3Nzc3Nzc3Nzc3Nzc3Nzc3Nzc3Nzc3Nzc3Nzc3Nzc3Nzc3Nzc3Nzf/wAARCACtAHADASIAAhEBAxEB/8QAHAAAAgMBAQEBAAAAAAAAAAAABAUDBgcCAQAI/8QATxAAAgEDAwEEBQULBwkJAAAAAQIDAAQRBRIhMQYTQVEiYXGBkRQVFjKhByMlM0JSU3KxsrMkNmJzk8HSQ1R0g6LC0eHxJjRkgpKUo9Pw/8QAGgEAAgMBAQAAAAAAAAAAAAAAAQQCAwUABv/EAC4RAAIBAwIEBQMEAwAAAAAAAAECAAMEERIhIjFBUQUTFTJSQmFxFCOx8IGRof/aAAwDAQACEQMRAD8AX6neah853+NXu1UXkwEa3EgwokYDGDjHq9VCzXuoCMmDVr6Vh0/lUo/vrrU4mOq3zL/nU/8AEahRG2c5AI6isJqhDHee5WkukbTqLUdX7tZm1C8RCepvJDgezNfNqOs5OL+/x13fK5AMf+qgNS1mGxaSAQiWZPrDgKvq8yfPFAXcV1PlLnWNOkQFeIZRhty5yAFG4jofEE1fTpO252iFe5pIdKDJjka3qBfYus3DSdCovpM/vV22p6wrbTf3wPl8rl/xVWbfSkmCZv8AT4gzhcyynAypPOB04wfXU8b3VjbxuL60uIwqyGFXDOAW27MkZB8cZ6Va1E/SZQl3j3CNJ+0WrQZ33d/jz+Vyf4qjXtNqZQMb67VS23JvJAR/tV9Z3VpqfeYjYMvJifk4PjmiBYW8Rb+Txkt+dVJcIcMDmNqjVRqpttBfpVqJYAXWoMCcAi9l/wAXvq36dqF/FaDvb+9fjxuXPPxqpzaZauzSd2cryADx76bQSyXqbLc7Fx18/fVdVgwGmL1abqcPvFfbDtPfIVjtdVv45B+ju5B7zhqqf0o7QZ413VP/AHkn+KrlqXZjv4S0ro0i5Po9ffWd3MfczvGfyWIrQtHUpgTGvEKsD0jyx7V67HcxtJrWpuAw4N5Jg8+I3Vv/ANzztTJqyJC+8gDqxyT7c1+YVbawPka3H7h8neqrnxyPgcf3Uxp4w0XLftlYp1FmGpX+Dj+Vz/xGoVjhs+PSidSz843+Ovyyf+I1BnI61gsOM/me6U4QTk2x+WrqFvKYL1QwEoUMDlSvpAjyJGaS3b6vaxhjLFsLJ6cKggFBgZ4yP76fryuK+YEsOnxq6ncMux3ESrWFN+JNjKpFqN4AiiSPKLGqegDxGcr/APvGmOnrq++2kWVLdIthQkLvUJu2nbj+m45659Qw3KohDoYi7gbiqDPsJxXhU4OfHqata6PJRF08P1e8wa1toLeR2hWRpJuZJWPpE5z4cAZo1jxk1Bk7xxmpCcjkUo7FjkzSootNdKiczEbGzzwaSaNqTR7VBwAPA05m/Ft7D+yqvp1ndOQY42GR1C0xRVSjaohfE61xLZNezTWrIkpUMvUDx9tUHWrI2k45JD889c1dTbvZwRvclRx1Y5FVvtK73JjZFBjU43CrbQ6XwOUy7pAacrnjW4fcJGIkHrb941i8tnNEgkdCFP5XhWz/AHCOYkz/AEv3jWnnMyCCOcX3/Gp35PH8rm5/1jUARmQkN+T0Pn50ZqI/Cl+pbDfLJjxzx3jUKQS4bg+Z8a8+3uM92m6CexkqfS24yOnlRd3Dax2cFwoucyiXAMikAqQB+R6/P40F45PnkYqSe5MtpDbFFxCXKsCQfSIJz7xXDEDZ2jKTRwt7cx7n7iG3MinvE3MdoOCPLny8KGezRNLt7rEpaQNu++ptXDbfq4yc5868GpyG7mudibpYjEw5xtIAz168VwboSWEFu0cZMYYK3OV3Nk+o1LaLgVAR/j+N4Bz3nq8K7PWuJDghsnBPj410CKjjMZG08f6rDxwcfCkV7qdxYoEeYtM46LwBT4kZB8qz/Urk3V88pPo7iB7BTlpT1k55TI8Vq+WFxH9ul1qSgySMykDgnjimC2SxwPbTJ96kHXyNLNKvBAsQY+iQOKtkyRz6PI8Y9KFN+fHPWhUZlbA5ShAGWII7JVtGtbgZTJVWx08av/3FIe4kMX5rNz/5j/xqpqY5ZhayA7pYhIpI8eavH3K4xFqLoBjpTFqx1EGJ3iAICJXbqN5tWv0iQs3yuc7R1x3jGoBbyMiOqErI+xT5t5Uzgljg7R3kkroiC4uck8jl3xUIu0FjbZEQkivRKUjXBKhV5+IxWcQCxz956XzHUAAdoBJBKglDoQYvxg/N9tRyW1wtx3BjcS43FDjOMZ/Zk+6jtRlhYak0cyS/KpA0QAbIG4sd2Rx1x7aKk1Gye+mN04fu43+S3CocgFCO7bjlck4z0Pqoqg7yDVn6CKIbO4lWMxJuE24R4YZcrjOPPGR8a6is7mdXEETkq2w8YIY5wMHx4PwrplhutLsIflUUL25n37twZdzKVIwMfkk8GmZ1O2a8vLoqCj3cMyR5IbCrICwxxnLKcHzNHSMyJqOMkD+5iWKzuHhZ0jLqjFWZiBtPgDn2GurexvJ4oXWMN3xKx4YeljrimEMtvHa30LXVrKZJkeMyo53KN3pfV4b0hx+2hS0cunadFHdRRy28krSq4cMoLKQRgHnAJ69cUcCR8xh/ftF77x3oZWXaCOeOeazpFYsAASc9K1G/uk1HULmcLhZZMjPUjH99NuzfYvTJr1JJ7QbkbO3PHFW0blaII7xG/oGsEbPKZTqVtc2lyiSRuuAMcda0TsboOsaloF2e67prgbEacEej4kCta+atPUB5LSJmA4LICRQNzf3zzGHTbaJUHBmmPGfIKOv2UKtz5igYxEqalWJUykXfYS+S6juUkDiKMIirxVh7BWkth2hmtrgASqqkgesU3i+dlwZLi0fzHdMuffk4qHQN57Z3ZkVQ5WPIU5H1RU7Niam/aQvCfLEz3U8DU78YOPlc/A/rGoEnHQY9RNGao34Sv/8AS5+n9Y1CQ7BcRiXLRbgXx1K55ApQjiM9SGwg/EiJzx4eyvGznOftpy0UC6mjItm9rJbTSRyCMlWCpIQSv5ysoBHqodxCthc3yRQyN8qWAALiNAV3AgHzPHNTCGL+eDtiLSCQVHlzjnIr3K4IxgZx6qbaZ3d415IbayiZYUKGQYiDFwCT5AivIYrWC51YSQRRLAR3S3KF+7BmVQCPPBrtJgNcDO0UMQFYKeg6ZzzXhPkefKmVrPB8iv2a0s2e37ra7RZ+s5B6n/pSp2wCwzyfAYriuJJWzkdoRB+MTcQSSOPLNar2dtSk8hZPHqayS23C4TkY3L7a2/TVG8sD7sVSw4hE7xsJJNV3JasV44+FZfrv3QpdJuI7a0sO+Uvh53J2g55Ax1rWbtBJGUboRVcTRWt7guscUsZYkKyj0TUwVU5YZmfTOUwDgxVba/qkaWUlxpjzxXvMbW4O9R4F06r7aa6ASe2dyWVkYpH6LcH6opvCpUj72q567aWaT/Pq7/UT90U5Z4NQkDEWu24BM11LnVNQH/ip/wCI1Ch2jdHj+sDkE+FGakc6pfgDGLufP9o1ASEjHn4ZNKH3GerGNAMlF5drOsyznvACoYheAfADGMcn41yt3PFcSSJMRJKuHOBhh5EYwfZRTaa4v47Dvo/lDS92VKsNhPT2j1j/AJ1Ha6dJeSyLaMszRxiTGCpceSg9T6qPF0lJNPpB5L64Z5S8xJlXa3AG5fAez2V2uo3XpP3z8oIzuG7KqQQDnqAQPZiuoNPNw9oIXQvdO6qpyMFcZ8PXXltp63LzrHebo4Ye9Zu5bOAQCNvXdz0ogGRYpBxLKBKkbbUlIMo67iORn3153eUJUZ24JyanNgPkcl082IhKY0OwkswGefzcjHWhjwgwfDpXEGSGncDnPokCzLkkAsP2it2sY9q88GsGiYgx7lLNnOF9vStW0XtQ892YdRsJ7KQnCh8EH3ioMNwYleqWAxLbOrMvomhUzg7q5F/I10YFtJ+725787Qh9Q5z9lfAktzQPOZiAjnJVANI9J/n1efqR/uinYODz0pJo5z24vD/RjH+yKds/efxF7n2zNtSJ+dL/AKYF3P7/AL41BsMZ3jcMjPqovUx+E7//AEyb+I1QHwx8aTY4c/mewQAoBGEepol1prv30q2Tk75Mbyuchfdih1vEVbja9wWdFCuzDeGU56+4dOaCbhyD4da5WjqMq8lMxhfX8d29o88TRPGXMzwnBdmx6QA6HKjPrzUg1RWvJrqTvg0tqIDKm0MzDH3w+s4pY46FskeZrhmCrl+mcHCkkmpBjIGio5Q+3vY7eG5TM5M4kV0Ygo4OdpIx9ZTzx40sBY/WHOfOpBkH7RX2FBGR1PGBQJzJBQu46zgFkkRkAOGG7nkDP/WtY0/tJod1vVblAyYYrIhVh7MjmspAzJgjHIq32nZa7lvkma1siynqCMH1kCoOR1i9zTRwNRxLxb9otHumEMN7EJXO1UYbWY+oHrR4A88Eeqh9O0a0tIUb5NbmUcl1QLz6qNk2hSTwPKpY2mKSobCyF+mN1JNG/nvd/qR/uimcjliBSnQ/563f6qfuim7P3mU3I4JnWo86nqOf88n/AIjV7bz8CKRIChHJlXIHTy9n20TqenXSaheu0Q2PdzFSGHi7Hmhxp91wRCcNwCelIueIz1aMhpjeSrsicI8el+hhQTnnjqOa4wsibCNMj3qfT5yNx8/V0qJtOuWfYkR35xtOK7Oj33pnuQ2xvSw2cHGf2UdQlRVQcAzwyRljGYtPViRk4OByOM5qWQozqqrpXBwduR0zz1qGLSbwMzJGfPOc8+2uX0e9jUHuOvka7UJ2AesnTu5Y1f8ABysXZucjHB49lAXUu99gigXZ0eJcbvDnmifmO/BwYAOMruYVw2l3gZVMDBiOnnRLCcCveBjJkT1sP21ucNvHEdygc1jaaTeBwTF9U5I3CtMj1u3Mfoux4znaagWGYlfKXxiP3kVBgkUK0neEr4edJ5dZtAwMsp56cHmpE1qyGPTbPltNS1TPFIjpGGB4+6lOiH/trdfqp+6Kn+ebJnKCRsjP5JoTs5Mlx2xupI+VKpj4U5ZEGocdovdqQkV30lvK1+biSWNYZ5Gd9qkY3keLDj20sXVtERlxqw2r+SwQ/wC/RuuITZ60WUAkyheR03ms3htnuJ0gixvkYKuemTwKUp01cnVNZFJXYy/Jq+hGcS/OseBngog/36mj1vQgWVtUjYM2SCE8/wBeqv2lsYVs7S6sUjRIS1lKI3DcpyjnBPLKefZX2lWUV72auLcoPl0lxLPaN+VJ3Uab0HnkMePMVd+mQbSvPCGJP/JZo9X0FUK/OqsxOc7U492+uJdX0SZCvz0MAjH1P/sqsXNlDD2WKlcXcF1DJOx6/fEkwnqACj3santJre/05Lq9YmbRipII/wC8Rk4jB9YfAOfCu/T0+UO/MEyyvrWiNlk1dQCBuIEeeMc/XqCXV9C75pPngLuHA+95x/aVQ55JbmWSa4fdJKxdyfyiafdiru5GvWFoty62xeQmJThSe7Y8+fQfCoilTO0k1N1XIP8Af9R/87aGykfO4ZTz/kyT/wDJXser6DHCyrqZBcEZ2x9D/rKpUT3mtT2cFxPJNLIFiSSQ5IBOSc+QyT7vVTPtNDbTR2Wo2KxCGVWt27lgUVo/q5x0JQqfjR8hN9oCGBCk85YJtW0SSNF+dMKMHOyMnGf1+P8AlXi6rouFxqpXaMZUIMj+0pOLezv9K03T5hFb3kkJe0uzwrvuIMUh8jxg+B9XFLddimgi02G4R45Y7Z1kRxghhK+c/ZRNBAMwKSTpyZcrS406YTT21487ImHwq8A8fnHmmfYlw/ae4I8l6eyqf2GTvYNQTnJVQOfOrh2HGO0s4A2nCkj3CrbMYrEDtE7/ACKeD3gt/Akh1VDcIpmd4gzDODvJ8BVf0/QGsrpJ4dQs3lTIXvUfAOMeGOeaL1iS6N3dAKe6F1LhRjjLtgkVHEZXVWYDnBXjGeKR8woTiaS0yV5yG10Fre0ubBdStmiudrMjxyEgqchgRjB6+2u4tCmgFi1vqcELWEplhkSGQMGJBOc8HOB7uKki+VG6Vo8hl6YXp5+Hro2CKYNKSgI53DaFGcEgfGiK75kWpkdYtXRHZL6N9UtZBeurzFonyGUkgrjGMFv7q8g7Prb211Cup2ZjuQolMkUmcK25cYxj0qJt11TuEMtvaqSnpgQk4J8PxnTj7ammTUNpEdvbSAAFcwEZPl+M9nxq3U/cSvONsxW/ZBAMnU4s8ZHdtkfZUun6B823sd1BqluJ4slC8LkDII6ew/bTP8KlLbfDbA52yZgP3oY8PT55499RNFqjTyGS2t9hx6TQ8tkf1nTJx8a4F+4h1sdiYFY9m1tWaW31S1DBDGN0TnYGG048jg4zXsPZlo7K4totVtntpWWRwYWbYy5AZcDg4JB8xTCOG/Z2BjtwOSD8n3EYHBwJKmsorw25M1vHExkkG1PylyNpIycE+2g1RlGczhluv8RTc9nO9tbWOfU7YRwqyR/eXBwTnnjmudQ0CS+7lrvXIpWijEcbGJiSueB0569TTK7hn2IoBAXoAAKhMEvol1HA4ycVWLgmTFI7HO8i0bTI9OhvYxepcGVBhVjZSMc+IqwdhAB2imC8jCn7Kr0XyuG4LKG4XnGMAY9lP+wZY9oZ9y4OFyPcKbsWLViftEfEFK0hk9Yu19TDPMkqtGWuJHzJ6OfSOMerpQMVxAoGJIwAehYc8VrWraDZak+64jBPspb9DdI/QL8KsPhqkklpUviZUY0zO47y3WdZC6DHgGXmjEvrNVcGaIhucFh9tXn6HaRjHcD4V99DtI/QD4UPTF+UJ8UJ+mUmC6sxkGeAE8jLippLiyaMKbuEtjjLjirh9DtJxjuF+FefQ3SP0C/Co+lj5wept8ZVl1DTwR/KYgAAGUMv2VybmyaYyLcwDPjvANWz6HaR+gX4V8exukHrAvwo+lj5mRHiLD6ZVfllqCS11bnJznvATXsd5ZDOLmBW8xItWn6G6R+gX4V99DdI/QL8K70sfKd6k3xlVmu7RowouoOvP3wf8a8E9kcE3MGMY/GCrX9DtJ/QD4V59DdI/QL8K70tflO9Sb4yo/g4TF1uYCGQhvvozRXYna3aa5aNt6eiAwbPh5irKexukH/IL8KY6ToNjpjbraMKT44pi2shQbVnMpuLxqy4In//2Q=="/>
          <p:cNvSpPr>
            <a:spLocks noChangeAspect="1" noChangeArrowheads="1"/>
          </p:cNvSpPr>
          <p:nvPr/>
        </p:nvSpPr>
        <p:spPr bwMode="auto">
          <a:xfrm>
            <a:off x="63500" y="-584200"/>
            <a:ext cx="781050" cy="1200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0" name="AutoShape 16" descr="data:image/jpg;base64,/9j/4AAQSkZJRgABAQAAAQABAAD/2wBDAAkGBwgHBgkIBwgKCgkLDRYPDQwMDRsUFRAWIB0iIiAdHx8kKDQsJCYxJx8fLT0tMTU3Ojo6Iys/RD84QzQ5Ojf/2wBDAQoKCg0MDRoPDxo3JR8lNzc3Nzc3Nzc3Nzc3Nzc3Nzc3Nzc3Nzc3Nzc3Nzc3Nzc3Nzc3Nzc3Nzc3Nzc3Nzc3Nzf/wAARCACbAH4DASIAAhEBAxEB/8QAGwAAAgMBAQEAAAAAAAAAAAAABAUCAwYBAAf/xAA5EAACAgAEAwcCBQMEAQUAAAABAgMRAAQSIQUxQQYTIlFhcaGBkRQjMrHwQsHRBxUz4UNSgpKy8f/EABoBAAIDAQEAAAAAAAAAAAAAAAIDAQQFAAb/xAAmEQACAgEEAgICAwEAAAAAAAAAAQIRAwQSITETQSJRFGEywfDR/9oADAMBAAIRAxEAPwDEY9iRdmssQSRW4HlWOEAnwih5c8erPONkcevHSK54lQ/pDHazjiE2cBHTY+d9MSjjaTUFK2tbFgLs1teJLGutVZtNndyfCAeR2GNF2UyaqGzTje6Ht1HI/awcKzZVjjuHYYPJNRFcfA866K+gAGjd3t/f6YGm4dm4gLiZgb/Tv/PfluMbKTiXd5jutChKOs7362K++/X6G38RBnWKOgGnoQG9eXLp6ftiktXlXLjwXXpcb4T5PnoIIsY9eGfGsn3OZkkVo9DbgBwb3rYUPTYXWAsvl5MxII4ltj1okD7AnF+M1KO4z5RlGW0qUrfiuvTHdQrwlrIo+WNTk+zERVe91FuZBJF3tW9fsPriU/ZZTGxiNEajYJPtt5cvLmcIesxXVlj8XNV0ZWWQSNYQIoFBQSQPviOCc9k3ycuhwdJ3Vq5jA1VizFpq0VZWnTPAi9+WPX6XjrEtp1G9IoegxysSRuJhbB8QFC9+uOEchZ29cToY9WOF2cXWg1LYu1vz23Hz84K4ZOkWdiMyKUP5TGqpGBVvfZuvlgcqQASCAeW2PBSb2NdfTENJoKM3F2clheGRo5OaMVPqQSP3GNP2fzAORESuwKgqaN0PfmPYdLN88Jc9I/4hJ1enzEIZ68yNLfchvvinK5mTLPqQ2N7WyAbFYRlx+WFD8eVYcl+jTSwyd8GhNBmGn0s1+2/1HpgvIwyQjvpDXg1MeVXZvb1vb098JsjxY5icxzFI9YevFoUCqVR9zvXQY08YUKokYFaAKyINvIBhRPM7EG7xnZt8PizSwyjP5RMp2lLvnFV0LiJNTWKsEgDcfQbftQHey0I72R2QlxpqyVIFXdjfff3rkQDWklyEUqNvpdwaYXtq3JX/AOPyMcTKJl5KQaEO5AI1AcgNgWNDah1AGD/Ij4vGAtO/L5LBs7K6zKqsVRTW7E+Y2PPl5efriEGYlbNqS5YHbY7eh8/kc8FcQWJ0qRSNTMNTRsoAC3/UBYG59/bAsccEZt6olgfIABS19Od/thcWtlUNbal2BdrYg0SyH9St0HIct/jz+nXLEb4fdos5+I0RWbQgsCb0nlRPmPm8JKxpaWLjjSZl6qaeR0QrHipFWCLFjbE6x6hRN7+VYsFayxIy/wCmvqQP3w1z3BnyuVy8pZH7yOwNYG97jn/jl9ldel4ufMSuIgZHOgECyfMnAS3OqJjKKTsjMVM0haIITyReQ+cU/wBJFG73N4Mjbv5NT6A7EAkrtft7YomjKSupINMdxyOOT9EP7LGHecOTbxQylT6KwsfKt98C4MyhLJmIT/5I7X1KnV+wbAtY6J03aTH/AGahKoZrkCtdgOUJryrxMOQ6DfqdsN+IydzGsaKwcigGke9//URsBudt8K+ASBMsSutG1UDtbt0AJ5Df5P0YZqAObUoPEzFmOrYAg8+ZNEWTsPfGbm5y/I1MLSwpRKMnNKiOVaVxWosznUt2LqqFgV/2DgrI5mWZyrKJv0kDWFUg9aF+m5v3GFxWcaVXYhQWsbhSR8gWfr6YY5bLlJB3gBjWkkQjYDY6h7gix7HrsOTbVhY5Sugfj0REM/dLNGWUxldRVWo35lb9KBxmZc9mHEgMp0uxYgeZ+cabtBJ3eXca7V10hWa/Oga8xZB6FTjJmybPlizpI/DkqaydT4Z5rZiAzNZ3J6+uObmgTsPjFohIhMrGuii92PWvbECjAt4T4eZHTFy7KTsiyUAbBB5ViNYlWOspU0RRxJFhuUyyzAEtE+x8CyaX+l7HDKDhqIwHUOtM6kNR2II5Eevrg1RFGpjkzhcKObha9qr/ADiYm7s92QxvZQu4N8wB/Sd+XLliu5t9DowS7F6cL/JRWTdQCVJKgvsBZ6/pb7nHM3kYTES2YFk2Gd632ulA8/jpteD8zmxEobx6NIIN/pBA5/Wx57nzxJJzIo0krQsnuyKH02HpWIt9hVHoz/dNkc5GzsGVGFkAiwfQ78sCyRmN2jO5RiPesN+KRnMKXUvJpF+GbWB7qdx77jAObcsVvTpZVbbzrf5vDYvoVJcNFeUzBy0hdVFkab6r5ketbfU4fJxCE6grqzynRHH0oaRR9CaHsB74zlDBEMyRnvHtmDBh6Hz/AJ54DLiU+QsWeUODUrOsgR3dGuQxSOTZoAfH32GIvxaNmcIoVjYSt21IlMDXUqSOnT0xm8xLJEoh71i0chJAFAcuXXpWKWmmkJDSSMXN/q5n/PLFdaRdtj3rX0kaXI5abj+Wzzu8UeTykWoyaaL7WqehHn6Yz0X4M0Xil0qDqbVRPlQw749N/tnDMvwCBqYqJs4VP6nP9P05/bGcJ2o4Zp02m/T6/wB+xeomk0va7/36L3jSd0Mcsa2ANDnSF9L6ef3xS0csaEmwjbGm2NH53xHE0lKgrVqdiDiwlRWck+yoiscr0xe2hkU92VIvcMaP3xXWCBs1ILLGAEVEBAYMxB9tq0j59MAqoJWSwBIfEQCAQOldf+jg2Nkn0ItsmoBKPOxub6DnZ57eoxTLF3yIQT+aSVNVoVfIDldfOEIfJ2geQLbPGKYC76nbcV9P5WCcqdLFQx2YhDd0fI36e2BokBpwCFEm1n9Ks1gj2I+cEQRKoCEIwRtO/MjevsQ3z9eYEXYRxBVmy4VhWhvEE57DbTfXrXUHzxnpU/JjO3hOnn9f7nDTNSq0Hic6WAFtzjIJobeRH2PnuV8UhdXEqq4NMWI3HTY4mKpEzkmwcR3yrp1x2QCKEkgeIWFIB+t/Q7YvEzamER0hnu2AA/m/tgnhqwSZmN5FLFbMisLBPTE5J7YtsHFHfNRQJmoCqxyEHxopJPt/kHBvZyGIZ185mQDl8ihmcH+o8lH1YjGi442VbsoVhRVlR41JK0zb8zsP7YzsDFOGRwKBqzUpkkHUomwH31H6YrxyvLipfdFrLhWHP98WVmCbP5iXNZpvzJWLt7nEm4YpUFZK23JwTKCsYUndvIch53/PbAwJKDSx8zQw1N1wDJQX8lbAszlXgPiB03zrFFYdzL32VthuFv2OE5BBI8tsNhK1yV80FB8ENOJGyoUk0CTWO49gxFjOHNDQV0i21cv6UA5fHwMXNme8hQq1FSNJHMrst/c4U1iaO6shB/TyB5c7wtxCWVjSR1DPQUKp7q/WrHyccmlJ1urDu2TUt9N9vkL84WtKzCS6JkNtfniFmhvsNvpjtp3kLszmO9J7u1Rt2X1/gGKF2NeYrHkFk+p+2LFRTE7lqZdOla53zxKaoiSalTO5eEzSRqoJLSafqawx7OwFs/qZLRQQSdxdjb1xbDKp4ZFlMlABmGcN3zKNW92AefsfIYr4TBOc02VZyiMdRobk8jinkzOUZI08Gm25IOx/x5Z8/wBkMqy5RVzMM7NOkJtQo1b2QCdipOMrHIO/o0TGixrXWuvtdn7Y13FMtNw3szPmos1IwlcxPH03NX9sZDJeETEAkqoKgf1HUBXtv8YHSO8Tb6snXpRzr7aDmXUl1vzrzPS/k10wIsRptN2CaJ6kAfvi9HZoyqEHU43HU/ysdLBVcgWACQP57YsK0Ik4ypkjaIwWwNX1B6fthN9K9MMcy+lSDZAGmx5kX/nAFYZjVFfUTTaRDHsSrHqwwr2TrHKxbGAXALqmxok1uASB9arHgF7puWqxXtvgb5IriyqsFZHIZjPNJ+GQN3YBYsaAvFGnDTgExgzUg1hAyC3LUAARzwGZuMG0O0qjLNFS6K/9kz0IadokZYrZvEDsLv5xVDkZu4mkky8rJGtswBobjmaIG140melnTh7zE94pXle3mfnEuCPl8xwl1zDLUklvEDV7r0xQjnmo2bc9JieRL3Qi4C8ZlkkEZl/DFH0nwh/1Cv74IllXJ56GYsEWg5Vms0WJIv8AnLD2bJZCONlyMXdGTZzRN+X748Mpw2WFTnYmkkQVYJGwwp5E5WWI4ZRikvQLnp55uxOdGZikjLZ0SR61ItS22MpljoZx1aNgPeif7Y+h5yFOJdjWhgzA7uIhyopiANO/weuMflshAuZEckxCOCpaUadJINXua588HHPGOKSXd/8ACpn00554v1T/ALF0EgAP9OlDp9Tv/c46sugqCKBj39djWJZzLGBl0i42Hhb1A3B9b3wPyYWL35E1eNFOMluRjNzjLY+ybHXMFvwlht/PfFTLTEeuLc46q2uOMRqBsA+vz647mdTSmVquUd5sKu9z83iYSTfB2THKKe4orHqxKserDBFh2W4akxWTMZyGAE8nI8I6H1vEc1l/w5miBWQKyssymwwINge1i8ZlpsyzR3eknvNOgUF5aeX188HZTMTmGNHZS4sEsdN+d+1gcsZcdRPdbN/Jo8bxbYrkYLoF96WUVzCFv2wVk4lXxZuNUUXVsfGo3LGj5H4xoP8ATaeRZ+KwsVYNCsoDC+RINWPKuWGvA8y8fCs1mJ5AVjlka2A5AKB/9j98RmzylPjpHaXSQx405LliXiTiHg865RPxTR+HuY2tje2kAWb8S/cY72SXLPlxPm1GWdmCpE8qmxex6XeM7nM3mpnfLRGWV1dZWeMWQWbfVXLYYDzM+Yy6cJUAxyySFpFNAr4XIvbbevtiu2+Uy+q3KaXR9E4m2TaE/h5Yi428LgUfXfHMq+SWFVfumc+biz0xkEzYGXkVjTOT4rBvYWennjmdziusLQHxByCeRXb/ALxOxUF5ndmxhzUOS4dm8llu5ZswpA1yClXe6rc8xjKy5mDM5hEWIqQRqCuWYG9tuvTCjhMuZzbwSd2sqpmXiPeA6dGsqelGhv8ATHfxMuV4pEDqjERWVhJHRNG7H1Ub4GHxk2mRN7lTRoTw/MZ+eHTlwkblhKDa2SAAwB63ttgDimQ/2iaNc27hgm+lGI1FiKG38vH0DjmY1ZjLz3SK7bWd99v2+cJ+12Yy2YyqrJOO9WNmiBNEMbAr7edYKOTIrroXLDik02uTHCF+ISSQ5UsWiYB9YIokAj3wxznBszluBrmZUpIXC6756un3wjObky2TZmzEjOq6ZI4qGx2PWuZ5nffBEfFY5EWBvxpEcgijKyA6jeokCtwNzvWw28sMjmnF2Ky6fHkg41yysDfljwUhRYN1i2fR30jI1pZN1W2BMnO0wbUSaPhs9PL6Y093TPOPG0pV6IZYW4Oy0tUDi4w5rLR97JlkSOdnaF2v8wAgE7Hz/bCl+JCLwRhzIwHOM0Qf7423bKTLQ8G4KkaSp3alR3kZUadIH0awNvfGRv6o9RGPDZV2Hzk0HH0VkiWOWF4zoSrJFg8/TB3Es1+A7JNDJ/yZjMBF9fHbfCjGX4VxRIM/l8xrGqGVWv0B3H2vB/aXNJOy5MttB3pfb9Ls1/G2Ja5Iu4lnZDOiHtVxGFF0nNZbuma+RBB/YnBXa2JouA8AgWVWlyrkhXFd8zK4O/Sls9cIshmosrxrJ5tnGgGpWUbCxVnDDtRmBPmVknkKRZRzJYqgoQry+rHEbeSVJor4UMwIoxJGCgVjSy3u1daxRxRc13oaNFMeo0HlIPT061inKrx3jOVinymdh4Zl3P5Sd3rfTy1MTt0PLFfEM1nOCZlMnxPOLxCI13kghMTRMf0nnTDne1ivuVx9k7ZUarh2UbL9mlyLZkOkeY/EoyqaCvIWKjz5kXjO9puIu/aPPZqcM/5McQvqBZ5/+44a8CzS/gU79wDTx6hyXS2pT9qxkeJZg5rOnxAszAtYoeLf4rALgh2z6sJmm4HwqUSEuzxwuSAeYUc/cHCDjcznPMh7nTGqqNcdnlZ3vzOCuD56IdnV79g0WWmSXURsAP8As/OMzmOKxSp3r+FnBZwWvSeoxKkk6OfCQPnu9kjGYGVUZVHKPMu4VzsFIJ/b088MeB5eOS1aJCzIf1AXg3JzZKT/AE/zpVJqMplNRMw1agQbrcbCzyHXlhT2fziNne7i2XnVnYnlXzjm+Ca5Qo4tncxlIyukkM2lr6DC3M8TOSRGVo/EOWB82ZTFKY5szoVmBBLEc/IjlhVng0sMSrC76RVhTjpZ5emLjpodUfb8h2PyfD8/l81Hm85K8D61E3dsGsEUfD637gYa9p8q2f7P5jKvMMuJSEMj5YSV12G2/kb2xc7tdWdxvgniyiNYFQUCdx5+E4iUVGLpDYdnzdv9NsxJArjtEiBwarJEHy6Pgs9h58xxDOSycccl5WYqkOki96stXXyxtM87DL7UKXagPLEMh4586WANZqQcugZgP2GB6QbirFOT7EcMgQGeaSegC2rf25VveMb/AKg5eTITHLtPSZpb0tQo94L369MfQuOZiWKVIopCiHmF2xnpkSYjvlEnTxi8DyS0kfNszxziWUyscOTU/hBEumRlsXW9HqPTAT8VzPEY9OZDHw+FtbUx5cuX/wCY+nNloChZoIiQuxKA9MB8VyWVERcZaINY5IPTHKLb7IckldCDs/nZp8uyvNSgMtBegNH7j9sMpcjlpdX5SJJX/IjEFa9DfTzwtzEMcaBol7sgbFPD+2CuEzyTZUNK2prIuuljD4xXTEOXJq8t2dnbguYyicWjZp4QVZoG8IJB3A5/prGR4r2WzeRy9Hi0DRS2oqBgVsXtvjccNkfuIRqO+WnJPXYGt/TC/tLtwsNQJVlqxdbYF4o2w9zo1fCZ4xwXI6xl1b8MnhijVFPh6L0HpjOp2O4ezyPFxPPxB2Y93GkahLPJaGwHTDOCNP8AYcmQKKwLVbVi92qRVAWipP6Rzwbxxa5RFtiJ+x+UsxjjHE9t9wm/xgWXsZlBseM8RNm9guNLOAFBCrZbyHliDIrhdSg7eWB8GP6BR//Z"/>
          <p:cNvSpPr>
            <a:spLocks noChangeAspect="1" noChangeArrowheads="1"/>
          </p:cNvSpPr>
          <p:nvPr/>
        </p:nvSpPr>
        <p:spPr bwMode="auto">
          <a:xfrm>
            <a:off x="63500" y="-523875"/>
            <a:ext cx="866775" cy="1066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2" name="AutoShape 18" descr="data:image/jpg;base64,/9j/4AAQSkZJRgABAQAAAQABAAD/2wBDAAkGBwgHBgkIBwgKCgkLDRYPDQwMDRsUFRAWIB0iIiAdHx8kKDQsJCYxJx8fLT0tMTU3Ojo6Iys/RD84QzQ5Ojf/2wBDAQoKCg0MDRoPDxo3JR8lNzc3Nzc3Nzc3Nzc3Nzc3Nzc3Nzc3Nzc3Nzc3Nzc3Nzc3Nzc3Nzc3Nzc3Nzc3Nzc3Nzf/wAARCACbAH4DASIAAhEBAxEB/8QAGwAAAgMBAQEAAAAAAAAAAAAABAUCAwYBAAf/xAA5EAACAgAEAwcCBQMEAQUAAAABAgMRAAQSIQUxQQYTIlFhcaGBkRQjMrHwQsHRBxUz4UNSgpKy8f/EABoBAAIDAQEAAAAAAAAAAAAAAAIDAQQFAAb/xAAmEQACAgEEAgICAwEAAAAAAAAAAQIRAwQSITETQSJRFGEywfDR/9oADAMBAAIRAxEAPwDEY9iRdmssQSRW4HlWOEAnwih5c8erPONkcevHSK54lQ/pDHazjiE2cBHTY+d9MSjjaTUFK2tbFgLs1teJLGutVZtNndyfCAeR2GNF2UyaqGzTje6Ht1HI/awcKzZVjjuHYYPJNRFcfA866K+gAGjd3t/f6YGm4dm4gLiZgb/Tv/PfluMbKTiXd5jutChKOs7362K++/X6G38RBnWKOgGnoQG9eXLp6ftiktXlXLjwXXpcb4T5PnoIIsY9eGfGsn3OZkkVo9DbgBwb3rYUPTYXWAsvl5MxII4ltj1okD7AnF+M1KO4z5RlGW0qUrfiuvTHdQrwlrIo+WNTk+zERVe91FuZBJF3tW9fsPriU/ZZTGxiNEajYJPtt5cvLmcIesxXVlj8XNV0ZWWQSNYQIoFBQSQPviOCc9k3ycuhwdJ3Vq5jA1VizFpq0VZWnTPAi9+WPX6XjrEtp1G9IoegxysSRuJhbB8QFC9+uOEchZ29cToY9WOF2cXWg1LYu1vz23Hz84K4ZOkWdiMyKUP5TGqpGBVvfZuvlgcqQASCAeW2PBSb2NdfTENJoKM3F2clheGRo5OaMVPqQSP3GNP2fzAORESuwKgqaN0PfmPYdLN88Jc9I/4hJ1enzEIZ68yNLfchvvinK5mTLPqQ2N7WyAbFYRlx+WFD8eVYcl+jTSwyd8GhNBmGn0s1+2/1HpgvIwyQjvpDXg1MeVXZvb1vb098JsjxY5icxzFI9YevFoUCqVR9zvXQY08YUKokYFaAKyINvIBhRPM7EG7xnZt8PizSwyjP5RMp2lLvnFV0LiJNTWKsEgDcfQbftQHey0I72R2QlxpqyVIFXdjfff3rkQDWklyEUqNvpdwaYXtq3JX/AOPyMcTKJl5KQaEO5AI1AcgNgWNDah1AGD/Ij4vGAtO/L5LBs7K6zKqsVRTW7E+Y2PPl5efriEGYlbNqS5YHbY7eh8/kc8FcQWJ0qRSNTMNTRsoAC3/UBYG59/bAsccEZt6olgfIABS19Od/thcWtlUNbal2BdrYg0SyH9St0HIct/jz+nXLEb4fdos5+I0RWbQgsCb0nlRPmPm8JKxpaWLjjSZl6qaeR0QrHipFWCLFjbE6x6hRN7+VYsFayxIy/wCmvqQP3w1z3BnyuVy8pZH7yOwNYG97jn/jl9ldel4ufMSuIgZHOgECyfMnAS3OqJjKKTsjMVM0haIITyReQ+cU/wBJFG73N4Mjbv5NT6A7EAkrtft7YomjKSupINMdxyOOT9EP7LGHecOTbxQylT6KwsfKt98C4MyhLJmIT/5I7X1KnV+wbAtY6J03aTH/AGahKoZrkCtdgOUJryrxMOQ6DfqdsN+IydzGsaKwcigGke9//URsBudt8K+ASBMsSutG1UDtbt0AJ5Df5P0YZqAObUoPEzFmOrYAg8+ZNEWTsPfGbm5y/I1MLSwpRKMnNKiOVaVxWosznUt2LqqFgV/2DgrI5mWZyrKJv0kDWFUg9aF+m5v3GFxWcaVXYhQWsbhSR8gWfr6YY5bLlJB3gBjWkkQjYDY6h7gix7HrsOTbVhY5Sugfj0REM/dLNGWUxldRVWo35lb9KBxmZc9mHEgMp0uxYgeZ+cabtBJ3eXca7V10hWa/Oga8xZB6FTjJmybPlizpI/DkqaydT4Z5rZiAzNZ3J6+uObmgTsPjFohIhMrGuii92PWvbECjAt4T4eZHTFy7KTsiyUAbBB5ViNYlWOspU0RRxJFhuUyyzAEtE+x8CyaX+l7HDKDhqIwHUOtM6kNR2II5Eevrg1RFGpjkzhcKObha9qr/ADiYm7s92QxvZQu4N8wB/Sd+XLliu5t9DowS7F6cL/JRWTdQCVJKgvsBZ6/pb7nHM3kYTES2YFk2Gd632ulA8/jpteD8zmxEobx6NIIN/pBA5/Wx57nzxJJzIo0krQsnuyKH02HpWIt9hVHoz/dNkc5GzsGVGFkAiwfQ78sCyRmN2jO5RiPesN+KRnMKXUvJpF+GbWB7qdx77jAObcsVvTpZVbbzrf5vDYvoVJcNFeUzBy0hdVFkab6r5ketbfU4fJxCE6grqzynRHH0oaRR9CaHsB74zlDBEMyRnvHtmDBh6Hz/AJ54DLiU+QsWeUODUrOsgR3dGuQxSOTZoAfH32GIvxaNmcIoVjYSt21IlMDXUqSOnT0xm8xLJEoh71i0chJAFAcuXXpWKWmmkJDSSMXN/q5n/PLFdaRdtj3rX0kaXI5abj+Wzzu8UeTykWoyaaL7WqehHn6Yz0X4M0Xil0qDqbVRPlQw749N/tnDMvwCBqYqJs4VP6nP9P05/bGcJ2o4Zp02m/T6/wB+xeomk0va7/36L3jSd0Mcsa2ANDnSF9L6ef3xS0csaEmwjbGm2NH53xHE0lKgrVqdiDiwlRWck+yoiscr0xe2hkU92VIvcMaP3xXWCBs1ILLGAEVEBAYMxB9tq0j59MAqoJWSwBIfEQCAQOldf+jg2Nkn0ItsmoBKPOxub6DnZ57eoxTLF3yIQT+aSVNVoVfIDldfOEIfJ2geQLbPGKYC76nbcV9P5WCcqdLFQx2YhDd0fI36e2BokBpwCFEm1n9Ks1gj2I+cEQRKoCEIwRtO/MjevsQ3z9eYEXYRxBVmy4VhWhvEE57DbTfXrXUHzxnpU/JjO3hOnn9f7nDTNSq0Hic6WAFtzjIJobeRH2PnuV8UhdXEqq4NMWI3HTY4mKpEzkmwcR3yrp1x2QCKEkgeIWFIB+t/Q7YvEzamER0hnu2AA/m/tgnhqwSZmN5FLFbMisLBPTE5J7YtsHFHfNRQJmoCqxyEHxopJPt/kHBvZyGIZ185mQDl8ihmcH+o8lH1YjGi442VbsoVhRVlR41JK0zb8zsP7YzsDFOGRwKBqzUpkkHUomwH31H6YrxyvLipfdFrLhWHP98WVmCbP5iXNZpvzJWLt7nEm4YpUFZK23JwTKCsYUndvIch53/PbAwJKDSx8zQw1N1wDJQX8lbAszlXgPiB03zrFFYdzL32VthuFv2OE5BBI8tsNhK1yV80FB8ENOJGyoUk0CTWO49gxFjOHNDQV0i21cv6UA5fHwMXNme8hQq1FSNJHMrst/c4U1iaO6shB/TyB5c7wtxCWVjSR1DPQUKp7q/WrHyccmlJ1urDu2TUt9N9vkL84WtKzCS6JkNtfniFmhvsNvpjtp3kLszmO9J7u1Rt2X1/gGKF2NeYrHkFk+p+2LFRTE7lqZdOla53zxKaoiSalTO5eEzSRqoJLSafqawx7OwFs/qZLRQQSdxdjb1xbDKp4ZFlMlABmGcN3zKNW92AefsfIYr4TBOc02VZyiMdRobk8jinkzOUZI08Gm25IOx/x5Z8/wBkMqy5RVzMM7NOkJtQo1b2QCdipOMrHIO/o0TGixrXWuvtdn7Y13FMtNw3szPmos1IwlcxPH03NX9sZDJeETEAkqoKgf1HUBXtv8YHSO8Tb6snXpRzr7aDmXUl1vzrzPS/k10wIsRptN2CaJ6kAfvi9HZoyqEHU43HU/ysdLBVcgWACQP57YsK0Ik4ypkjaIwWwNX1B6fthN9K9MMcy+lSDZAGmx5kX/nAFYZjVFfUTTaRDHsSrHqwwr2TrHKxbGAXALqmxok1uASB9arHgF7puWqxXtvgb5IriyqsFZHIZjPNJ+GQN3YBYsaAvFGnDTgExgzUg1hAyC3LUAARzwGZuMG0O0qjLNFS6K/9kz0IadokZYrZvEDsLv5xVDkZu4mkky8rJGtswBobjmaIG140melnTh7zE94pXle3mfnEuCPl8xwl1zDLUklvEDV7r0xQjnmo2bc9JieRL3Qi4C8ZlkkEZl/DFH0nwh/1Cv74IllXJ56GYsEWg5Vms0WJIv8AnLD2bJZCONlyMXdGTZzRN+X748Mpw2WFTnYmkkQVYJGwwp5E5WWI4ZRikvQLnp55uxOdGZikjLZ0SR61ItS22MpljoZx1aNgPeif7Y+h5yFOJdjWhgzA7uIhyopiANO/weuMflshAuZEckxCOCpaUadJINXua588HHPGOKSXd/8ACpn00554v1T/ALF0EgAP9OlDp9Tv/c46sugqCKBj39djWJZzLGBl0i42Hhb1A3B9b3wPyYWL35E1eNFOMluRjNzjLY+ybHXMFvwlht/PfFTLTEeuLc46q2uOMRqBsA+vz647mdTSmVquUd5sKu9z83iYSTfB2THKKe4orHqxKserDBFh2W4akxWTMZyGAE8nI8I6H1vEc1l/w5miBWQKyssymwwINge1i8ZlpsyzR3eknvNOgUF5aeX188HZTMTmGNHZS4sEsdN+d+1gcsZcdRPdbN/Jo8bxbYrkYLoF96WUVzCFv2wVk4lXxZuNUUXVsfGo3LGj5H4xoP8ATaeRZ+KwsVYNCsoDC+RINWPKuWGvA8y8fCs1mJ5AVjlka2A5AKB/9j98RmzylPjpHaXSQx405LliXiTiHg865RPxTR+HuY2tje2kAWb8S/cY72SXLPlxPm1GWdmCpE8qmxex6XeM7nM3mpnfLRGWV1dZWeMWQWbfVXLYYDzM+Yy6cJUAxyySFpFNAr4XIvbbevtiu2+Uy+q3KaXR9E4m2TaE/h5Yi428LgUfXfHMq+SWFVfumc+biz0xkEzYGXkVjTOT4rBvYWennjmdziusLQHxByCeRXb/ALxOxUF5ndmxhzUOS4dm8llu5ZswpA1yClXe6rc8xjKy5mDM5hEWIqQRqCuWYG9tuvTCjhMuZzbwSd2sqpmXiPeA6dGsqelGhv8ATHfxMuV4pEDqjERWVhJHRNG7H1Ub4GHxk2mRN7lTRoTw/MZ+eHTlwkblhKDa2SAAwB63ttgDimQ/2iaNc27hgm+lGI1FiKG38vH0DjmY1ZjLz3SK7bWd99v2+cJ+12Yy2YyqrJOO9WNmiBNEMbAr7edYKOTIrroXLDik02uTHCF+ISSQ5UsWiYB9YIokAj3wxznBszluBrmZUpIXC6756un3wjObky2TZmzEjOq6ZI4qGx2PWuZ5nffBEfFY5EWBvxpEcgijKyA6jeokCtwNzvWw28sMjmnF2Ky6fHkg41yysDfljwUhRYN1i2fR30jI1pZN1W2BMnO0wbUSaPhs9PL6Y093TPOPG0pV6IZYW4Oy0tUDi4w5rLR97JlkSOdnaF2v8wAgE7Hz/bCl+JCLwRhzIwHOM0Qf7423bKTLQ8G4KkaSp3alR3kZUadIH0awNvfGRv6o9RGPDZV2Hzk0HH0VkiWOWF4zoSrJFg8/TB3Es1+A7JNDJ/yZjMBF9fHbfCjGX4VxRIM/l8xrGqGVWv0B3H2vB/aXNJOy5MttB3pfb9Ls1/G2Ja5Iu4lnZDOiHtVxGFF0nNZbuma+RBB/YnBXa2JouA8AgWVWlyrkhXFd8zK4O/Sls9cIshmosrxrJ5tnGgGpWUbCxVnDDtRmBPmVknkKRZRzJYqgoQry+rHEbeSVJor4UMwIoxJGCgVjSy3u1daxRxRc13oaNFMeo0HlIPT061inKrx3jOVinymdh4Zl3P5Sd3rfTy1MTt0PLFfEM1nOCZlMnxPOLxCI13kghMTRMf0nnTDne1ivuVx9k7ZUarh2UbL9mlyLZkOkeY/EoyqaCvIWKjz5kXjO9puIu/aPPZqcM/5McQvqBZ5/+44a8CzS/gU79wDTx6hyXS2pT9qxkeJZg5rOnxAszAtYoeLf4rALgh2z6sJmm4HwqUSEuzxwuSAeYUc/cHCDjcznPMh7nTGqqNcdnlZ3vzOCuD56IdnV79g0WWmSXURsAP8As/OMzmOKxSp3r+FnBZwWvSeoxKkk6OfCQPnu9kjGYGVUZVHKPMu4VzsFIJ/b088MeB5eOS1aJCzIf1AXg3JzZKT/AE/zpVJqMplNRMw1agQbrcbCzyHXlhT2fziNne7i2XnVnYnlXzjm+Ca5Qo4tncxlIyukkM2lr6DC3M8TOSRGVo/EOWB82ZTFKY5szoVmBBLEc/IjlhVng0sMSrC76RVhTjpZ5emLjpodUfb8h2PyfD8/l81Hm85K8D61E3dsGsEUfD637gYa9p8q2f7P5jKvMMuJSEMj5YSV12G2/kb2xc7tdWdxvgniyiNYFQUCdx5+E4iUVGLpDYdnzdv9NsxJArjtEiBwarJEHy6Pgs9h58xxDOSycccl5WYqkOki96stXXyxtM87DL7UKXagPLEMh4586WANZqQcugZgP2GB6QbirFOT7EcMgQGeaSegC2rf25VveMb/AKg5eTITHLtPSZpb0tQo94L369MfQuOZiWKVIopCiHmF2xnpkSYjvlEnTxi8DyS0kfNszxziWUyscOTU/hBEumRlsXW9HqPTAT8VzPEY9OZDHw+FtbUx5cuX/wCY+nNloChZoIiQuxKA9MB8VyWVERcZaINY5IPTHKLb7IckldCDs/nZp8uyvNSgMtBegNH7j9sMpcjlpdX5SJJX/IjEFa9DfTzwtzEMcaBol7sgbFPD+2CuEzyTZUNK2prIuuljD4xXTEOXJq8t2dnbguYyicWjZp4QVZoG8IJB3A5/prGR4r2WzeRy9Hi0DRS2oqBgVsXtvjccNkfuIRqO+WnJPXYGt/TC/tLtwsNQJVlqxdbYF4o2w9zo1fCZ4xwXI6xl1b8MnhijVFPh6L0HpjOp2O4ezyPFxPPxB2Y93GkahLPJaGwHTDOCNP8AYcmQKKwLVbVi92qRVAWipP6Rzwbxxa5RFtiJ+x+UsxjjHE9t9wm/xgWXsZlBseM8RNm9guNLOAFBCrZbyHliDIrhdSg7eWB8GP6BR//Z"/>
          <p:cNvSpPr>
            <a:spLocks noChangeAspect="1" noChangeArrowheads="1"/>
          </p:cNvSpPr>
          <p:nvPr/>
        </p:nvSpPr>
        <p:spPr bwMode="auto">
          <a:xfrm>
            <a:off x="63500" y="-523875"/>
            <a:ext cx="866775" cy="1066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Literary Movements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After president Kennedy’s assassination, many movements arose because of the cultural revolution.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5" descr="o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895600"/>
            <a:ext cx="2636838" cy="304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67" name="Picture 23" descr="aim-native-american-indian-movement-peace-sig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5029200"/>
            <a:ext cx="1600200" cy="1600200"/>
          </a:xfrm>
          <a:prstGeom prst="rect">
            <a:avLst/>
          </a:prstGeom>
          <a:noFill/>
        </p:spPr>
      </p:pic>
      <p:pic>
        <p:nvPicPr>
          <p:cNvPr id="6157" name="Picture 13" descr="3504337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1143000"/>
            <a:ext cx="1655763" cy="2166938"/>
          </a:xfrm>
          <a:prstGeom prst="rect">
            <a:avLst/>
          </a:prstGeom>
          <a:noFill/>
        </p:spPr>
      </p:pic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152400"/>
            <a:ext cx="69342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5"/>
              </a:buBlip>
            </a:pPr>
            <a:r>
              <a:rPr lang="en-US" sz="3200"/>
              <a:t>Feminist Movement: Express cultural political interests; equality.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5"/>
              </a:buBlip>
            </a:pPr>
            <a:endParaRPr lang="en-US" sz="320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5"/>
              </a:buBlip>
            </a:pPr>
            <a:r>
              <a:rPr lang="en-US" sz="3200"/>
              <a:t>Black Arts Movement: Allowed colored authors to share their stories without feeling like they were speaking for their race.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5"/>
              </a:buBlip>
            </a:pPr>
            <a:endParaRPr lang="en-US" sz="3200"/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5"/>
              </a:buBlip>
            </a:pPr>
            <a:r>
              <a:rPr lang="en-US" sz="3200"/>
              <a:t>Native American Literature: Native works could be published.</a:t>
            </a:r>
          </a:p>
        </p:txBody>
      </p:sp>
      <p:sp>
        <p:nvSpPr>
          <p:cNvPr id="6151" name="AutoShape 7" descr="9k="/>
          <p:cNvSpPr>
            <a:spLocks noChangeAspect="1" noChangeArrowheads="1"/>
          </p:cNvSpPr>
          <p:nvPr/>
        </p:nvSpPr>
        <p:spPr bwMode="auto">
          <a:xfrm>
            <a:off x="63500" y="-26988"/>
            <a:ext cx="1095375" cy="1438276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sp>
        <p:nvSpPr>
          <p:cNvPr id="6153" name="AutoShape 9" descr="9k="/>
          <p:cNvSpPr>
            <a:spLocks noChangeAspect="1" noChangeArrowheads="1"/>
          </p:cNvSpPr>
          <p:nvPr/>
        </p:nvSpPr>
        <p:spPr bwMode="auto">
          <a:xfrm>
            <a:off x="4024313" y="2709863"/>
            <a:ext cx="1095375" cy="1438275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sp>
        <p:nvSpPr>
          <p:cNvPr id="6155" name="AutoShape 11" descr="9k="/>
          <p:cNvSpPr>
            <a:spLocks noChangeAspect="1" noChangeArrowheads="1"/>
          </p:cNvSpPr>
          <p:nvPr/>
        </p:nvSpPr>
        <p:spPr bwMode="auto">
          <a:xfrm>
            <a:off x="4024313" y="2709863"/>
            <a:ext cx="1095375" cy="1438275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sp>
        <p:nvSpPr>
          <p:cNvPr id="6159" name="AutoShape 15" descr="Z"/>
          <p:cNvSpPr>
            <a:spLocks noChangeAspect="1" noChangeArrowheads="1"/>
          </p:cNvSpPr>
          <p:nvPr/>
        </p:nvSpPr>
        <p:spPr bwMode="auto">
          <a:xfrm>
            <a:off x="3500438" y="2357438"/>
            <a:ext cx="2143125" cy="2143125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sp>
        <p:nvSpPr>
          <p:cNvPr id="6161" name="AutoShape 17" descr="Z"/>
          <p:cNvSpPr>
            <a:spLocks noChangeAspect="1" noChangeArrowheads="1"/>
          </p:cNvSpPr>
          <p:nvPr/>
        </p:nvSpPr>
        <p:spPr bwMode="auto">
          <a:xfrm>
            <a:off x="63500" y="-26988"/>
            <a:ext cx="2143125" cy="2143126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sp>
        <p:nvSpPr>
          <p:cNvPr id="6163" name="AutoShape 19" descr="Z"/>
          <p:cNvSpPr>
            <a:spLocks noChangeAspect="1" noChangeArrowheads="1"/>
          </p:cNvSpPr>
          <p:nvPr/>
        </p:nvSpPr>
        <p:spPr bwMode="auto">
          <a:xfrm>
            <a:off x="3500438" y="2357438"/>
            <a:ext cx="2143125" cy="2143125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sp>
        <p:nvSpPr>
          <p:cNvPr id="6165" name="AutoShape 21" descr="Z"/>
          <p:cNvSpPr>
            <a:spLocks noChangeAspect="1" noChangeArrowheads="1"/>
          </p:cNvSpPr>
          <p:nvPr/>
        </p:nvSpPr>
        <p:spPr bwMode="auto">
          <a:xfrm>
            <a:off x="3500438" y="2357438"/>
            <a:ext cx="2143125" cy="2143125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5" name="Picture 7" descr="Beat Generat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1143000"/>
            <a:ext cx="1962150" cy="1658938"/>
          </a:xfrm>
          <a:prstGeom prst="rect">
            <a:avLst/>
          </a:prstGeom>
          <a:noFill/>
        </p:spPr>
      </p:pic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33400"/>
            <a:ext cx="7477125" cy="1143000"/>
          </a:xfrm>
        </p:spPr>
        <p:txBody>
          <a:bodyPr/>
          <a:lstStyle/>
          <a:p>
            <a:r>
              <a:rPr lang="en-US" sz="3600"/>
              <a:t>Beat Generation Mid 1950s- early 60s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2360613"/>
            <a:ext cx="7386638" cy="44973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 group that got together to how America was getting “beaten </a:t>
            </a:r>
            <a:br>
              <a:rPr lang="en-US"/>
            </a:br>
            <a:r>
              <a:rPr lang="en-US"/>
              <a:t>down”.</a:t>
            </a:r>
          </a:p>
          <a:p>
            <a:pPr>
              <a:lnSpc>
                <a:spcPct val="90000"/>
              </a:lnSpc>
            </a:pPr>
            <a:r>
              <a:rPr lang="en-US"/>
              <a:t>Many group members were homosexual or bisexual and wanted to press the issue of individual freedom.</a:t>
            </a:r>
          </a:p>
          <a:p>
            <a:pPr>
              <a:lnSpc>
                <a:spcPct val="90000"/>
              </a:lnSpc>
            </a:pPr>
            <a:r>
              <a:rPr lang="en-US"/>
              <a:t>Published all different kinds of writing to express their opinions.</a:t>
            </a:r>
          </a:p>
        </p:txBody>
      </p:sp>
      <p:sp>
        <p:nvSpPr>
          <p:cNvPr id="7173" name="AutoShape 5" descr="9k="/>
          <p:cNvSpPr>
            <a:spLocks noChangeAspect="1" noChangeArrowheads="1"/>
          </p:cNvSpPr>
          <p:nvPr/>
        </p:nvSpPr>
        <p:spPr bwMode="auto">
          <a:xfrm>
            <a:off x="4024313" y="2709863"/>
            <a:ext cx="1095375" cy="1438275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Predominate Themes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1: ethnic </a:t>
            </a:r>
            <a:r>
              <a:rPr lang="en-US" dirty="0" err="1" smtClean="0"/>
              <a:t>idntity</a:t>
            </a:r>
            <a:r>
              <a:rPr lang="en-US" dirty="0" smtClean="0"/>
              <a:t>: after World war 2 people wrote about race and it wasn't always accepted.</a:t>
            </a:r>
          </a:p>
          <a:p>
            <a:endParaRPr lang="en-US" dirty="0" smtClean="0"/>
          </a:p>
          <a:p>
            <a:r>
              <a:rPr lang="en-US" dirty="0" smtClean="0"/>
              <a:t>2: fiction/nonfiction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3: autobiographical intensity/ confessional: to break up some conventions of formality and universality</a:t>
            </a:r>
          </a:p>
          <a:p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Predominate themes continued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4: tragedy: after 9/11 people wrote more and more about what happened and grew more into writing tragedies.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5: novels love stories: it shows how we grew away from puritan beliefs</a:t>
            </a:r>
          </a:p>
          <a:p>
            <a:endParaRPr lang="en-US" dirty="0" smtClean="0"/>
          </a:p>
          <a:p>
            <a:r>
              <a:rPr lang="en-US" dirty="0" smtClean="0"/>
              <a:t>6: Literature responded the aesthetic project of modernism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14" descr="http://t0.gstatic.com/images?q=tbn:ANd9GcT9VBKKd-N-3pq3Eo-rNhFCiinjqpFZi2OFWpM5PA7XcCree5e19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5181600"/>
            <a:ext cx="1127517" cy="1407994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Unique things about this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Berlin Wall put up in Germany in 1948</a:t>
            </a:r>
          </a:p>
          <a:p>
            <a:endParaRPr lang="en-US" dirty="0" smtClean="0"/>
          </a:p>
          <a:p>
            <a:r>
              <a:rPr lang="en-US" dirty="0" smtClean="0"/>
              <a:t>Gandhi was </a:t>
            </a:r>
            <a:r>
              <a:rPr lang="en-US" dirty="0" err="1" smtClean="0"/>
              <a:t>assasinated</a:t>
            </a:r>
            <a:r>
              <a:rPr lang="en-US" dirty="0" smtClean="0"/>
              <a:t> in 1948</a:t>
            </a:r>
          </a:p>
          <a:p>
            <a:endParaRPr lang="en-US" dirty="0" smtClean="0"/>
          </a:p>
          <a:p>
            <a:r>
              <a:rPr lang="en-US" dirty="0" smtClean="0"/>
              <a:t>China becomes communist in 1949</a:t>
            </a:r>
          </a:p>
          <a:p>
            <a:endParaRPr lang="en-US" dirty="0" smtClean="0"/>
          </a:p>
          <a:p>
            <a:r>
              <a:rPr lang="en-US" dirty="0" smtClean="0"/>
              <a:t>Disneyland opened in 1955</a:t>
            </a:r>
          </a:p>
          <a:p>
            <a:endParaRPr lang="en-US" dirty="0" smtClean="0"/>
          </a:p>
          <a:p>
            <a:r>
              <a:rPr lang="en-US" dirty="0" smtClean="0"/>
              <a:t>T.V. remote control was invented in 1956</a:t>
            </a:r>
            <a:endParaRPr lang="en-US" dirty="0"/>
          </a:p>
        </p:txBody>
      </p:sp>
      <p:sp>
        <p:nvSpPr>
          <p:cNvPr id="35842" name="AutoShape 2" descr="data:image/jpg;base64,/9j/4AAQSkZJRgABAQAAAQABAAD/2wBDAAkGBwgHBgkIBwgKCgkLDRYPDQwMDRsUFRAWIB0iIiAdHx8kKDQsJCYxJx8fLT0tMTU3Ojo6Iys/RD84QzQ5Ojf/2wBDAQoKCg0MDRoPDxo3JR8lNzc3Nzc3Nzc3Nzc3Nzc3Nzc3Nzc3Nzc3Nzc3Nzc3Nzc3Nzc3Nzc3Nzc3Nzc3Nzc3Nzf/wAARCACbAH4DASIAAhEBAxEB/8QAGwAAAgMBAQEAAAAAAAAAAAAABAUCAwYBAAf/xAA5EAACAgAEAwcCBQMEAQUAAAABAgMRAAQSIQUxQQYTIlFhcaGBkRQjMrHwQsHRBxUz4UNSgpKy8f/EABoBAAIDAQEAAAAAAAAAAAAAAAIDAQQFAAb/xAAmEQACAgEEAgICAwEAAAAAAAAAAQIRAwQSITETQSJRFGEywfDR/9oADAMBAAIRAxEAPwDEY9iRdmssQSRW4HlWOEAnwih5c8erPONkcevHSK54lQ/pDHazjiE2cBHTY+d9MSjjaTUFK2tbFgLs1teJLGutVZtNndyfCAeR2GNF2UyaqGzTje6Ht1HI/awcKzZVjjuHYYPJNRFcfA866K+gAGjd3t/f6YGm4dm4gLiZgb/Tv/PfluMbKTiXd5jutChKOs7362K++/X6G38RBnWKOgGnoQG9eXLp6ftiktXlXLjwXXpcb4T5PnoIIsY9eGfGsn3OZkkVo9DbgBwb3rYUPTYXWAsvl5MxII4ltj1okD7AnF+M1KO4z5RlGW0qUrfiuvTHdQrwlrIo+WNTk+zERVe91FuZBJF3tW9fsPriU/ZZTGxiNEajYJPtt5cvLmcIesxXVlj8XNV0ZWWQSNYQIoFBQSQPviOCc9k3ycuhwdJ3Vq5jA1VizFpq0VZWnTPAi9+WPX6XjrEtp1G9IoegxysSRuJhbB8QFC9+uOEchZ29cToY9WOF2cXWg1LYu1vz23Hz84K4ZOkWdiMyKUP5TGqpGBVvfZuvlgcqQASCAeW2PBSb2NdfTENJoKM3F2clheGRo5OaMVPqQSP3GNP2fzAORESuwKgqaN0PfmPYdLN88Jc9I/4hJ1enzEIZ68yNLfchvvinK5mTLPqQ2N7WyAbFYRlx+WFD8eVYcl+jTSwyd8GhNBmGn0s1+2/1HpgvIwyQjvpDXg1MeVXZvb1vb098JsjxY5icxzFI9YevFoUCqVR9zvXQY08YUKokYFaAKyINvIBhRPM7EG7xnZt8PizSwyjP5RMp2lLvnFV0LiJNTWKsEgDcfQbftQHey0I72R2QlxpqyVIFXdjfff3rkQDWklyEUqNvpdwaYXtq3JX/AOPyMcTKJl5KQaEO5AI1AcgNgWNDah1AGD/Ij4vGAtO/L5LBs7K6zKqsVRTW7E+Y2PPl5efriEGYlbNqS5YHbY7eh8/kc8FcQWJ0qRSNTMNTRsoAC3/UBYG59/bAsccEZt6olgfIABS19Od/thcWtlUNbal2BdrYg0SyH9St0HIct/jz+nXLEb4fdos5+I0RWbQgsCb0nlRPmPm8JKxpaWLjjSZl6qaeR0QrHipFWCLFjbE6x6hRN7+VYsFayxIy/wCmvqQP3w1z3BnyuVy8pZH7yOwNYG97jn/jl9ldel4ufMSuIgZHOgECyfMnAS3OqJjKKTsjMVM0haIITyReQ+cU/wBJFG73N4Mjbv5NT6A7EAkrtft7YomjKSupINMdxyOOT9EP7LGHecOTbxQylT6KwsfKt98C4MyhLJmIT/5I7X1KnV+wbAtY6J03aTH/AGahKoZrkCtdgOUJryrxMOQ6DfqdsN+IydzGsaKwcigGke9//URsBudt8K+ASBMsSutG1UDtbt0AJ5Df5P0YZqAObUoPEzFmOrYAg8+ZNEWTsPfGbm5y/I1MLSwpRKMnNKiOVaVxWosznUt2LqqFgV/2DgrI5mWZyrKJv0kDWFUg9aF+m5v3GFxWcaVXYhQWsbhSR8gWfr6YY5bLlJB3gBjWkkQjYDY6h7gix7HrsOTbVhY5Sugfj0REM/dLNGWUxldRVWo35lb9KBxmZc9mHEgMp0uxYgeZ+cabtBJ3eXca7V10hWa/Oga8xZB6FTjJmybPlizpI/DkqaydT4Z5rZiAzNZ3J6+uObmgTsPjFohIhMrGuii92PWvbECjAt4T4eZHTFy7KTsiyUAbBB5ViNYlWOspU0RRxJFhuUyyzAEtE+x8CyaX+l7HDKDhqIwHUOtM6kNR2II5Eevrg1RFGpjkzhcKObha9qr/ADiYm7s92QxvZQu4N8wB/Sd+XLliu5t9DowS7F6cL/JRWTdQCVJKgvsBZ6/pb7nHM3kYTES2YFk2Gd632ulA8/jpteD8zmxEobx6NIIN/pBA5/Wx57nzxJJzIo0krQsnuyKH02HpWIt9hVHoz/dNkc5GzsGVGFkAiwfQ78sCyRmN2jO5RiPesN+KRnMKXUvJpF+GbWB7qdx77jAObcsVvTpZVbbzrf5vDYvoVJcNFeUzBy0hdVFkab6r5ketbfU4fJxCE6grqzynRHH0oaRR9CaHsB74zlDBEMyRnvHtmDBh6Hz/AJ54DLiU+QsWeUODUrOsgR3dGuQxSOTZoAfH32GIvxaNmcIoVjYSt21IlMDXUqSOnT0xm8xLJEoh71i0chJAFAcuXXpWKWmmkJDSSMXN/q5n/PLFdaRdtj3rX0kaXI5abj+Wzzu8UeTykWoyaaL7WqehHn6Yz0X4M0Xil0qDqbVRPlQw749N/tnDMvwCBqYqJs4VP6nP9P05/bGcJ2o4Zp02m/T6/wB+xeomk0va7/36L3jSd0Mcsa2ANDnSF9L6ef3xS0csaEmwjbGm2NH53xHE0lKgrVqdiDiwlRWck+yoiscr0xe2hkU92VIvcMaP3xXWCBs1ILLGAEVEBAYMxB9tq0j59MAqoJWSwBIfEQCAQOldf+jg2Nkn0ItsmoBKPOxub6DnZ57eoxTLF3yIQT+aSVNVoVfIDldfOEIfJ2geQLbPGKYC76nbcV9P5WCcqdLFQx2YhDd0fI36e2BokBpwCFEm1n9Ks1gj2I+cEQRKoCEIwRtO/MjevsQ3z9eYEXYRxBVmy4VhWhvEE57DbTfXrXUHzxnpU/JjO3hOnn9f7nDTNSq0Hic6WAFtzjIJobeRH2PnuV8UhdXEqq4NMWI3HTY4mKpEzkmwcR3yrp1x2QCKEkgeIWFIB+t/Q7YvEzamER0hnu2AA/m/tgnhqwSZmN5FLFbMisLBPTE5J7YtsHFHfNRQJmoCqxyEHxopJPt/kHBvZyGIZ185mQDl8ihmcH+o8lH1YjGi442VbsoVhRVlR41JK0zb8zsP7YzsDFOGRwKBqzUpkkHUomwH31H6YrxyvLipfdFrLhWHP98WVmCbP5iXNZpvzJWLt7nEm4YpUFZK23JwTKCsYUndvIch53/PbAwJKDSx8zQw1N1wDJQX8lbAszlXgPiB03zrFFYdzL32VthuFv2OE5BBI8tsNhK1yV80FB8ENOJGyoUk0CTWO49gxFjOHNDQV0i21cv6UA5fHwMXNme8hQq1FSNJHMrst/c4U1iaO6shB/TyB5c7wtxCWVjSR1DPQUKp7q/WrHyccmlJ1urDu2TUt9N9vkL84WtKzCS6JkNtfniFmhvsNvpjtp3kLszmO9J7u1Rt2X1/gGKF2NeYrHkFk+p+2LFRTE7lqZdOla53zxKaoiSalTO5eEzSRqoJLSafqawx7OwFs/qZLRQQSdxdjb1xbDKp4ZFlMlABmGcN3zKNW92AefsfIYr4TBOc02VZyiMdRobk8jinkzOUZI08Gm25IOx/x5Z8/wBkMqy5RVzMM7NOkJtQo1b2QCdipOMrHIO/o0TGixrXWuvtdn7Y13FMtNw3szPmos1IwlcxPH03NX9sZDJeETEAkqoKgf1HUBXtv8YHSO8Tb6snXpRzr7aDmXUl1vzrzPS/k10wIsRptN2CaJ6kAfvi9HZoyqEHU43HU/ysdLBVcgWACQP57YsK0Ik4ypkjaIwWwNX1B6fthN9K9MMcy+lSDZAGmx5kX/nAFYZjVFfUTTaRDHsSrHqwwr2TrHKxbGAXALqmxok1uASB9arHgF7puWqxXtvgb5IriyqsFZHIZjPNJ+GQN3YBYsaAvFGnDTgExgzUg1hAyC3LUAARzwGZuMG0O0qjLNFS6K/9kz0IadokZYrZvEDsLv5xVDkZu4mkky8rJGtswBobjmaIG140melnTh7zE94pXle3mfnEuCPl8xwl1zDLUklvEDV7r0xQjnmo2bc9JieRL3Qi4C8ZlkkEZl/DFH0nwh/1Cv74IllXJ56GYsEWg5Vms0WJIv8AnLD2bJZCONlyMXdGTZzRN+X748Mpw2WFTnYmkkQVYJGwwp5E5WWI4ZRikvQLnp55uxOdGZikjLZ0SR61ItS22MpljoZx1aNgPeif7Y+h5yFOJdjWhgzA7uIhyopiANO/weuMflshAuZEckxCOCpaUadJINXua588HHPGOKSXd/8ACpn00554v1T/ALF0EgAP9OlDp9Tv/c46sugqCKBj39djWJZzLGBl0i42Hhb1A3B9b3wPyYWL35E1eNFOMluRjNzjLY+ybHXMFvwlht/PfFTLTEeuLc46q2uOMRqBsA+vz647mdTSmVquUd5sKu9z83iYSTfB2THKKe4orHqxKserDBFh2W4akxWTMZyGAE8nI8I6H1vEc1l/w5miBWQKyssymwwINge1i8ZlpsyzR3eknvNOgUF5aeX188HZTMTmGNHZS4sEsdN+d+1gcsZcdRPdbN/Jo8bxbYrkYLoF96WUVzCFv2wVk4lXxZuNUUXVsfGo3LGj5H4xoP8ATaeRZ+KwsVYNCsoDC+RINWPKuWGvA8y8fCs1mJ5AVjlka2A5AKB/9j98RmzylPjpHaXSQx405LliXiTiHg865RPxTR+HuY2tje2kAWb8S/cY72SXLPlxPm1GWdmCpE8qmxex6XeM7nM3mpnfLRGWV1dZWeMWQWbfVXLYYDzM+Yy6cJUAxyySFpFNAr4XIvbbevtiu2+Uy+q3KaXR9E4m2TaE/h5Yi428LgUfXfHMq+SWFVfumc+biz0xkEzYGXkVjTOT4rBvYWennjmdziusLQHxByCeRXb/ALxOxUF5ndmxhzUOS4dm8llu5ZswpA1yClXe6rc8xjKy5mDM5hEWIqQRqCuWYG9tuvTCjhMuZzbwSd2sqpmXiPeA6dGsqelGhv8ATHfxMuV4pEDqjERWVhJHRNG7H1Ub4GHxk2mRN7lTRoTw/MZ+eHTlwkblhKDa2SAAwB63ttgDimQ/2iaNc27hgm+lGI1FiKG38vH0DjmY1ZjLz3SK7bWd99v2+cJ+12Yy2YyqrJOO9WNmiBNEMbAr7edYKOTIrroXLDik02uTHCF+ISSQ5UsWiYB9YIokAj3wxznBszluBrmZUpIXC6756un3wjObky2TZmzEjOq6ZI4qGx2PWuZ5nffBEfFY5EWBvxpEcgijKyA6jeokCtwNzvWw28sMjmnF2Ky6fHkg41yysDfljwUhRYN1i2fR30jI1pZN1W2BMnO0wbUSaPhs9PL6Y093TPOPG0pV6IZYW4Oy0tUDi4w5rLR97JlkSOdnaF2v8wAgE7Hz/bCl+JCLwRhzIwHOM0Qf7423bKTLQ8G4KkaSp3alR3kZUadIH0awNvfGRv6o9RGPDZV2Hzk0HH0VkiWOWF4zoSrJFg8/TB3Es1+A7JNDJ/yZjMBF9fHbfCjGX4VxRIM/l8xrGqGVWv0B3H2vB/aXNJOy5MttB3pfb9Ls1/G2Ja5Iu4lnZDOiHtVxGFF0nNZbuma+RBB/YnBXa2JouA8AgWVWlyrkhXFd8zK4O/Sls9cIshmosrxrJ5tnGgGpWUbCxVnDDtRmBPmVknkKRZRzJYqgoQry+rHEbeSVJor4UMwIoxJGCgVjSy3u1daxRxRc13oaNFMeo0HlIPT061inKrx3jOVinymdh4Zl3P5Sd3rfTy1MTt0PLFfEM1nOCZlMnxPOLxCI13kghMTRMf0nnTDne1ivuVx9k7ZUarh2UbL9mlyLZkOkeY/EoyqaCvIWKjz5kXjO9puIu/aPPZqcM/5McQvqBZ5/+44a8CzS/gU79wDTx6hyXS2pT9qxkeJZg5rOnxAszAtYoeLf4rALgh2z6sJmm4HwqUSEuzxwuSAeYUc/cHCDjcznPMh7nTGqqNcdnlZ3vzOCuD56IdnV79g0WWmSXURsAP8As/OMzmOKxSp3r+FnBZwWvSeoxKkk6OfCQPnu9kjGYGVUZVHKPMu4VzsFIJ/b088MeB5eOS1aJCzIf1AXg3JzZKT/AE/zpVJqMplNRMw1agQbrcbCzyHXlhT2fziNne7i2XnVnYnlXzjm+Ca5Qo4tncxlIyukkM2lr6DC3M8TOSRGVo/EOWB82ZTFKY5szoVmBBLEc/IjlhVng0sMSrC76RVhTjpZ5emLjpodUfb8h2PyfD8/l81Hm85K8D61E3dsGsEUfD637gYa9p8q2f7P5jKvMMuJSEMj5YSV12G2/kb2xc7tdWdxvgniyiNYFQUCdx5+E4iUVGLpDYdnzdv9NsxJArjtEiBwarJEHy6Pgs9h58xxDOSycccl5WYqkOki96stXXyxtM87DL7UKXagPLEMh4586WANZqQcugZgP2GB6QbirFOT7EcMgQGeaSegC2rf25VveMb/AKg5eTITHLtPSZpb0tQo94L369MfQuOZiWKVIopCiHmF2xnpkSYjvlEnTxi8DyS0kfNszxziWUyscOTU/hBEumRlsXW9HqPTAT8VzPEY9OZDHw+FtbUx5cuX/wCY+nNloChZoIiQuxKA9MB8VyWVERcZaINY5IPTHKLb7IckldCDs/nZp8uyvNSgMtBegNH7j9sMpcjlpdX5SJJX/IjEFa9DfTzwtzEMcaBol7sgbFPD+2CuEzyTZUNK2prIuuljD4xXTEOXJq8t2dnbguYyicWjZp4QVZoG8IJB3A5/prGR4r2WzeRy9Hi0DRS2oqBgVsXtvjccNkfuIRqO+WnJPXYGt/TC/tLtwsNQJVlqxdbYF4o2w9zo1fCZ4xwXI6xl1b8MnhijVFPh6L0HpjOp2O4ezyPFxPPxB2Y93GkahLPJaGwHTDOCNP8AYcmQKKwLVbVi92qRVAWipP6Rzwbxxa5RFtiJ+x+UsxjjHE9t9wm/xgWXsZlBseM8RNm9guNLOAFBCrZbyHliDIrhdSg7eWB8GP6BR//Z"/>
          <p:cNvSpPr>
            <a:spLocks noChangeAspect="1" noChangeArrowheads="1"/>
          </p:cNvSpPr>
          <p:nvPr/>
        </p:nvSpPr>
        <p:spPr bwMode="auto">
          <a:xfrm>
            <a:off x="63500" y="-523875"/>
            <a:ext cx="866775" cy="1066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844" name="AutoShape 4" descr="data:image/jpg;base64,/9j/4AAQSkZJRgABAQAAAQABAAD/2wBDAAkGBwgHBgkIBwgKCgkLDRYPDQwMDRsUFRAWIB0iIiAdHx8kKDQsJCYxJx8fLT0tMTU3Ojo6Iys/RD84QzQ5Ojf/2wBDAQoKCg0MDRoPDxo3JR8lNzc3Nzc3Nzc3Nzc3Nzc3Nzc3Nzc3Nzc3Nzc3Nzc3Nzc3Nzc3Nzc3Nzc3Nzc3Nzc3Nzf/wAARCACbAH4DASIAAhEBAxEB/8QAGwAAAgMBAQEAAAAAAAAAAAAABAUCAwYBAAf/xAA5EAACAgAEAwcCBQMEAQUAAAABAgMRAAQSIQUxQQYTIlFhcaGBkRQjMrHwQsHRBxUz4UNSgpKy8f/EABoBAAIDAQEAAAAAAAAAAAAAAAIDAQQFAAb/xAAmEQACAgEEAgICAwEAAAAAAAAAAQIRAwQSITETQSJRFGEywfDR/9oADAMBAAIRAxEAPwDEY9iRdmssQSRW4HlWOEAnwih5c8erPONkcevHSK54lQ/pDHazjiE2cBHTY+d9MSjjaTUFK2tbFgLs1teJLGutVZtNndyfCAeR2GNF2UyaqGzTje6Ht1HI/awcKzZVjjuHYYPJNRFcfA866K+gAGjd3t/f6YGm4dm4gLiZgb/Tv/PfluMbKTiXd5jutChKOs7362K++/X6G38RBnWKOgGnoQG9eXLp6ftiktXlXLjwXXpcb4T5PnoIIsY9eGfGsn3OZkkVo9DbgBwb3rYUPTYXWAsvl5MxII4ltj1okD7AnF+M1KO4z5RlGW0qUrfiuvTHdQrwlrIo+WNTk+zERVe91FuZBJF3tW9fsPriU/ZZTGxiNEajYJPtt5cvLmcIesxXVlj8XNV0ZWWQSNYQIoFBQSQPviOCc9k3ycuhwdJ3Vq5jA1VizFpq0VZWnTPAi9+WPX6XjrEtp1G9IoegxysSRuJhbB8QFC9+uOEchZ29cToY9WOF2cXWg1LYu1vz23Hz84K4ZOkWdiMyKUP5TGqpGBVvfZuvlgcqQASCAeW2PBSb2NdfTENJoKM3F2clheGRo5OaMVPqQSP3GNP2fzAORESuwKgqaN0PfmPYdLN88Jc9I/4hJ1enzEIZ68yNLfchvvinK5mTLPqQ2N7WyAbFYRlx+WFD8eVYcl+jTSwyd8GhNBmGn0s1+2/1HpgvIwyQjvpDXg1MeVXZvb1vb098JsjxY5icxzFI9YevFoUCqVR9zvXQY08YUKokYFaAKyINvIBhRPM7EG7xnZt8PizSwyjP5RMp2lLvnFV0LiJNTWKsEgDcfQbftQHey0I72R2QlxpqyVIFXdjfff3rkQDWklyEUqNvpdwaYXtq3JX/AOPyMcTKJl5KQaEO5AI1AcgNgWNDah1AGD/Ij4vGAtO/L5LBs7K6zKqsVRTW7E+Y2PPl5efriEGYlbNqS5YHbY7eh8/kc8FcQWJ0qRSNTMNTRsoAC3/UBYG59/bAsccEZt6olgfIABS19Od/thcWtlUNbal2BdrYg0SyH9St0HIct/jz+nXLEb4fdos5+I0RWbQgsCb0nlRPmPm8JKxpaWLjjSZl6qaeR0QrHipFWCLFjbE6x6hRN7+VYsFayxIy/wCmvqQP3w1z3BnyuVy8pZH7yOwNYG97jn/jl9ldel4ufMSuIgZHOgECyfMnAS3OqJjKKTsjMVM0haIITyReQ+cU/wBJFG73N4Mjbv5NT6A7EAkrtft7YomjKSupINMdxyOOT9EP7LGHecOTbxQylT6KwsfKt98C4MyhLJmIT/5I7X1KnV+wbAtY6J03aTH/AGahKoZrkCtdgOUJryrxMOQ6DfqdsN+IydzGsaKwcigGke9//URsBudt8K+ASBMsSutG1UDtbt0AJ5Df5P0YZqAObUoPEzFmOrYAg8+ZNEWTsPfGbm5y/I1MLSwpRKMnNKiOVaVxWosznUt2LqqFgV/2DgrI5mWZyrKJv0kDWFUg9aF+m5v3GFxWcaVXYhQWsbhSR8gWfr6YY5bLlJB3gBjWkkQjYDY6h7gix7HrsOTbVhY5Sugfj0REM/dLNGWUxldRVWo35lb9KBxmZc9mHEgMp0uxYgeZ+cabtBJ3eXca7V10hWa/Oga8xZB6FTjJmybPlizpI/DkqaydT4Z5rZiAzNZ3J6+uObmgTsPjFohIhMrGuii92PWvbECjAt4T4eZHTFy7KTsiyUAbBB5ViNYlWOspU0RRxJFhuUyyzAEtE+x8CyaX+l7HDKDhqIwHUOtM6kNR2II5Eevrg1RFGpjkzhcKObha9qr/ADiYm7s92QxvZQu4N8wB/Sd+XLliu5t9DowS7F6cL/JRWTdQCVJKgvsBZ6/pb7nHM3kYTES2YFk2Gd632ulA8/jpteD8zmxEobx6NIIN/pBA5/Wx57nzxJJzIo0krQsnuyKH02HpWIt9hVHoz/dNkc5GzsGVGFkAiwfQ78sCyRmN2jO5RiPesN+KRnMKXUvJpF+GbWB7qdx77jAObcsVvTpZVbbzrf5vDYvoVJcNFeUzBy0hdVFkab6r5ketbfU4fJxCE6grqzynRHH0oaRR9CaHsB74zlDBEMyRnvHtmDBh6Hz/AJ54DLiU+QsWeUODUrOsgR3dGuQxSOTZoAfH32GIvxaNmcIoVjYSt21IlMDXUqSOnT0xm8xLJEoh71i0chJAFAcuXXpWKWmmkJDSSMXN/q5n/PLFdaRdtj3rX0kaXI5abj+Wzzu8UeTykWoyaaL7WqehHn6Yz0X4M0Xil0qDqbVRPlQw749N/tnDMvwCBqYqJs4VP6nP9P05/bGcJ2o4Zp02m/T6/wB+xeomk0va7/36L3jSd0Mcsa2ANDnSF9L6ef3xS0csaEmwjbGm2NH53xHE0lKgrVqdiDiwlRWck+yoiscr0xe2hkU92VIvcMaP3xXWCBs1ILLGAEVEBAYMxB9tq0j59MAqoJWSwBIfEQCAQOldf+jg2Nkn0ItsmoBKPOxub6DnZ57eoxTLF3yIQT+aSVNVoVfIDldfOEIfJ2geQLbPGKYC76nbcV9P5WCcqdLFQx2YhDd0fI36e2BokBpwCFEm1n9Ks1gj2I+cEQRKoCEIwRtO/MjevsQ3z9eYEXYRxBVmy4VhWhvEE57DbTfXrXUHzxnpU/JjO3hOnn9f7nDTNSq0Hic6WAFtzjIJobeRH2PnuV8UhdXEqq4NMWI3HTY4mKpEzkmwcR3yrp1x2QCKEkgeIWFIB+t/Q7YvEzamER0hnu2AA/m/tgnhqwSZmN5FLFbMisLBPTE5J7YtsHFHfNRQJmoCqxyEHxopJPt/kHBvZyGIZ185mQDl8ihmcH+o8lH1YjGi442VbsoVhRVlR41JK0zb8zsP7YzsDFOGRwKBqzUpkkHUomwH31H6YrxyvLipfdFrLhWHP98WVmCbP5iXNZpvzJWLt7nEm4YpUFZK23JwTKCsYUndvIch53/PbAwJKDSx8zQw1N1wDJQX8lbAszlXgPiB03zrFFYdzL32VthuFv2OE5BBI8tsNhK1yV80FB8ENOJGyoUk0CTWO49gxFjOHNDQV0i21cv6UA5fHwMXNme8hQq1FSNJHMrst/c4U1iaO6shB/TyB5c7wtxCWVjSR1DPQUKp7q/WrHyccmlJ1urDu2TUt9N9vkL84WtKzCS6JkNtfniFmhvsNvpjtp3kLszmO9J7u1Rt2X1/gGKF2NeYrHkFk+p+2LFRTE7lqZdOla53zxKaoiSalTO5eEzSRqoJLSafqawx7OwFs/qZLRQQSdxdjb1xbDKp4ZFlMlABmGcN3zKNW92AefsfIYr4TBOc02VZyiMdRobk8jinkzOUZI08Gm25IOx/x5Z8/wBkMqy5RVzMM7NOkJtQo1b2QCdipOMrHIO/o0TGixrXWuvtdn7Y13FMtNw3szPmos1IwlcxPH03NX9sZDJeETEAkqoKgf1HUBXtv8YHSO8Tb6snXpRzr7aDmXUl1vzrzPS/k10wIsRptN2CaJ6kAfvi9HZoyqEHU43HU/ysdLBVcgWACQP57YsK0Ik4ypkjaIwWwNX1B6fthN9K9MMcy+lSDZAGmx5kX/nAFYZjVFfUTTaRDHsSrHqwwr2TrHKxbGAXALqmxok1uASB9arHgF7puWqxXtvgb5IriyqsFZHIZjPNJ+GQN3YBYsaAvFGnDTgExgzUg1hAyC3LUAARzwGZuMG0O0qjLNFS6K/9kz0IadokZYrZvEDsLv5xVDkZu4mkky8rJGtswBobjmaIG140melnTh7zE94pXle3mfnEuCPl8xwl1zDLUklvEDV7r0xQjnmo2bc9JieRL3Qi4C8ZlkkEZl/DFH0nwh/1Cv74IllXJ56GYsEWg5Vms0WJIv8AnLD2bJZCONlyMXdGTZzRN+X748Mpw2WFTnYmkkQVYJGwwp5E5WWI4ZRikvQLnp55uxOdGZikjLZ0SR61ItS22MpljoZx1aNgPeif7Y+h5yFOJdjWhgzA7uIhyopiANO/weuMflshAuZEckxCOCpaUadJINXua588HHPGOKSXd/8ACpn00554v1T/ALF0EgAP9OlDp9Tv/c46sugqCKBj39djWJZzLGBl0i42Hhb1A3B9b3wPyYWL35E1eNFOMluRjNzjLY+ybHXMFvwlht/PfFTLTEeuLc46q2uOMRqBsA+vz647mdTSmVquUd5sKu9z83iYSTfB2THKKe4orHqxKserDBFh2W4akxWTMZyGAE8nI8I6H1vEc1l/w5miBWQKyssymwwINge1i8ZlpsyzR3eknvNOgUF5aeX188HZTMTmGNHZS4sEsdN+d+1gcsZcdRPdbN/Jo8bxbYrkYLoF96WUVzCFv2wVk4lXxZuNUUXVsfGo3LGj5H4xoP8ATaeRZ+KwsVYNCsoDC+RINWPKuWGvA8y8fCs1mJ5AVjlka2A5AKB/9j98RmzylPjpHaXSQx405LliXiTiHg865RPxTR+HuY2tje2kAWb8S/cY72SXLPlxPm1GWdmCpE8qmxex6XeM7nM3mpnfLRGWV1dZWeMWQWbfVXLYYDzM+Yy6cJUAxyySFpFNAr4XIvbbevtiu2+Uy+q3KaXR9E4m2TaE/h5Yi428LgUfXfHMq+SWFVfumc+biz0xkEzYGXkVjTOT4rBvYWennjmdziusLQHxByCeRXb/ALxOxUF5ndmxhzUOS4dm8llu5ZswpA1yClXe6rc8xjKy5mDM5hEWIqQRqCuWYG9tuvTCjhMuZzbwSd2sqpmXiPeA6dGsqelGhv8ATHfxMuV4pEDqjERWVhJHRNG7H1Ub4GHxk2mRN7lTRoTw/MZ+eHTlwkblhKDa2SAAwB63ttgDimQ/2iaNc27hgm+lGI1FiKG38vH0DjmY1ZjLz3SK7bWd99v2+cJ+12Yy2YyqrJOO9WNmiBNEMbAr7edYKOTIrroXLDik02uTHCF+ISSQ5UsWiYB9YIokAj3wxznBszluBrmZUpIXC6756un3wjObky2TZmzEjOq6ZI4qGx2PWuZ5nffBEfFY5EWBvxpEcgijKyA6jeokCtwNzvWw28sMjmnF2Ky6fHkg41yysDfljwUhRYN1i2fR30jI1pZN1W2BMnO0wbUSaPhs9PL6Y093TPOPG0pV6IZYW4Oy0tUDi4w5rLR97JlkSOdnaF2v8wAgE7Hz/bCl+JCLwRhzIwHOM0Qf7423bKTLQ8G4KkaSp3alR3kZUadIH0awNvfGRv6o9RGPDZV2Hzk0HH0VkiWOWF4zoSrJFg8/TB3Es1+A7JNDJ/yZjMBF9fHbfCjGX4VxRIM/l8xrGqGVWv0B3H2vB/aXNJOy5MttB3pfb9Ls1/G2Ja5Iu4lnZDOiHtVxGFF0nNZbuma+RBB/YnBXa2JouA8AgWVWlyrkhXFd8zK4O/Sls9cIshmosrxrJ5tnGgGpWUbCxVnDDtRmBPmVknkKRZRzJYqgoQry+rHEbeSVJor4UMwIoxJGCgVjSy3u1daxRxRc13oaNFMeo0HlIPT061inKrx3jOVinymdh4Zl3P5Sd3rfTy1MTt0PLFfEM1nOCZlMnxPOLxCI13kghMTRMf0nnTDne1ivuVx9k7ZUarh2UbL9mlyLZkOkeY/EoyqaCvIWKjz5kXjO9puIu/aPPZqcM/5McQvqBZ5/+44a8CzS/gU79wDTx6hyXS2pT9qxkeJZg5rOnxAszAtYoeLf4rALgh2z6sJmm4HwqUSEuzxwuSAeYUc/cHCDjcznPMh7nTGqqNcdnlZ3vzOCuD56IdnV79g0WWmSXURsAP8As/OMzmOKxSp3r+FnBZwWvSeoxKkk6OfCQPnu9kjGYGVUZVHKPMu4VzsFIJ/b088MeB5eOS1aJCzIf1AXg3JzZKT/AE/zpVJqMplNRMw1agQbrcbCzyHXlhT2fziNne7i2XnVnYnlXzjm+Ca5Qo4tncxlIyukkM2lr6DC3M8TOSRGVo/EOWB82ZTFKY5szoVmBBLEc/IjlhVng0sMSrC76RVhTjpZ5emLjpodUfb8h2PyfD8/l81Hm85K8D61E3dsGsEUfD637gYa9p8q2f7P5jKvMMuJSEMj5YSV12G2/kb2xc7tdWdxvgniyiNYFQUCdx5+E4iUVGLpDYdnzdv9NsxJArjtEiBwarJEHy6Pgs9h58xxDOSycccl5WYqkOki96stXXyxtM87DL7UKXagPLEMh4586WANZqQcugZgP2GB6QbirFOT7EcMgQGeaSegC2rf25VveMb/AKg5eTITHLtPSZpb0tQo94L369MfQuOZiWKVIopCiHmF2xnpkSYjvlEnTxi8DyS0kfNszxziWUyscOTU/hBEumRlsXW9HqPTAT8VzPEY9OZDHw+FtbUx5cuX/wCY+nNloChZoIiQuxKA9MB8VyWVERcZaINY5IPTHKLb7IckldCDs/nZp8uyvNSgMtBegNH7j9sMpcjlpdX5SJJX/IjEFa9DfTzwtzEMcaBol7sgbFPD+2CuEzyTZUNK2prIuuljD4xXTEOXJq8t2dnbguYyicWjZp4QVZoG8IJB3A5/prGR4r2WzeRy9Hi0DRS2oqBgVsXtvjccNkfuIRqO+WnJPXYGt/TC/tLtwsNQJVlqxdbYF4o2w9zo1fCZ4xwXI6xl1b8MnhijVFPh6L0HpjOp2O4ezyPFxPPxB2Y93GkahLPJaGwHTDOCNP8AYcmQKKwLVbVi92qRVAWipP6Rzwbxxa5RFtiJ+x+UsxjjHE9t9wm/xgWXsZlBseM8RNm9guNLOAFBCrZbyHliDIrhdSg7eWB8GP6BR//Z"/>
          <p:cNvSpPr>
            <a:spLocks noChangeAspect="1" noChangeArrowheads="1"/>
          </p:cNvSpPr>
          <p:nvPr/>
        </p:nvSpPr>
        <p:spPr bwMode="auto">
          <a:xfrm>
            <a:off x="63500" y="-523875"/>
            <a:ext cx="866775" cy="1066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5846" name="Picture 6" descr="http://t0.gstatic.com/images?q=tbn:ANd9GcRaBfDNCRpPzdPzyhQPleCJpSwD2o8BHecn9EdixvhdkRxt3ukvF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4038600"/>
            <a:ext cx="2057400" cy="1369107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Economic Event: Wealth was important and valued during this time</a:t>
            </a:r>
          </a:p>
          <a:p>
            <a:r>
              <a:rPr lang="en-US" dirty="0" smtClean="0"/>
              <a:t>Social Event: Marylyn Monroe was found dead in 1962</a:t>
            </a:r>
          </a:p>
          <a:p>
            <a:r>
              <a:rPr lang="en-US" dirty="0" smtClean="0"/>
              <a:t>Cultural Event: The Beatles became popular in the U.S. </a:t>
            </a:r>
          </a:p>
          <a:p>
            <a:r>
              <a:rPr lang="en-US" dirty="0" smtClean="0"/>
              <a:t>Political Event: John F. Kennedy was assassinated in 1963 </a:t>
            </a:r>
            <a:endParaRPr lang="en-US" dirty="0"/>
          </a:p>
        </p:txBody>
      </p:sp>
      <p:pic>
        <p:nvPicPr>
          <p:cNvPr id="34818" name="Picture 2" descr="http://t2.gstatic.com/images?q=tbn:ANd9GcRjS681X-H9CLU4fShaCXqBr8wLV63gohayPo5qt9-yhKXzCL1Tz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4876800"/>
            <a:ext cx="2886075" cy="1581151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bibliographies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 </a:t>
            </a:r>
            <a:r>
              <a:rPr lang="en-US" dirty="0" err="1"/>
              <a:t>Matterson</a:t>
            </a:r>
            <a:r>
              <a:rPr lang="en-US" dirty="0"/>
              <a:t>, Stephan. "The American Novel . Literary Timeline . Movements . Beat Generation PBS." </a:t>
            </a:r>
            <a:r>
              <a:rPr lang="en-US" i="1" dirty="0"/>
              <a:t>PBS: Public Broadcasting Service</a:t>
            </a:r>
            <a:r>
              <a:rPr lang="en-US" dirty="0"/>
              <a:t>. 2003. Web. 21 Sept. 2011.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www.pbs.org/wnet/americannovel/timeline/beatgeneration.html</a:t>
            </a:r>
            <a:endParaRPr lang="en-US" dirty="0" smtClean="0"/>
          </a:p>
          <a:p>
            <a:r>
              <a:rPr lang="en-US" dirty="0" err="1" smtClean="0"/>
              <a:t>Repubilcan</a:t>
            </a:r>
            <a:r>
              <a:rPr lang="en-US" dirty="0" smtClean="0"/>
              <a:t> National Committee. "Accomplishments". GOP. 2011. Republican National Committee (RNC).   September 25th, 2011. http://www.gop.com/index.php/issues/accomplishment/.  </a:t>
            </a:r>
          </a:p>
          <a:p>
            <a:r>
              <a:rPr lang="en-US" dirty="0" err="1" smtClean="0"/>
              <a:t>Infoplease</a:t>
            </a:r>
            <a:r>
              <a:rPr lang="en-US" dirty="0" smtClean="0"/>
              <a:t>. "Year by Year". </a:t>
            </a:r>
            <a:r>
              <a:rPr lang="en-US" dirty="0" err="1" smtClean="0"/>
              <a:t>infoplease</a:t>
            </a:r>
            <a:r>
              <a:rPr lang="en-US" dirty="0" smtClean="0"/>
              <a:t>. May, 2011. Pearson Education. September 25th, 2011. </a:t>
            </a:r>
            <a:r>
              <a:rPr lang="en-US" dirty="0" smtClean="0">
                <a:hlinkClick r:id="rId3"/>
              </a:rPr>
              <a:t>http://www.infoplease.com/yearbyyear.html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Bibliographies 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"Norton Anthology of American Literature, 7th Edition." </a:t>
            </a:r>
            <a:r>
              <a:rPr lang="en-US" i="1" dirty="0"/>
              <a:t>Home | W. W. Norton &amp; Company</a:t>
            </a:r>
            <a:r>
              <a:rPr lang="en-US" dirty="0"/>
              <a:t>. W.W. Norton &amp; Company, 2007. Web. 21 Sept. 2011. &lt;http://www.wwnorton.com/college/english/naal7/contents/E/welcome.asp</a:t>
            </a:r>
            <a:r>
              <a:rPr lang="en-US" dirty="0" smtClean="0"/>
              <a:t>&gt;.</a:t>
            </a:r>
          </a:p>
          <a:p>
            <a:r>
              <a:rPr lang="en-US" dirty="0" smtClean="0"/>
              <a:t> Prentice Hall Literature. New Jersey: Upper Saddle River. 2002. Print.</a:t>
            </a:r>
          </a:p>
          <a:p>
            <a:r>
              <a:rPr lang="en-US" dirty="0" smtClean="0"/>
              <a:t>Rosenberg Jennifer.“1940s </a:t>
            </a:r>
            <a:r>
              <a:rPr lang="en-US" dirty="0" err="1" smtClean="0"/>
              <a:t>Timline</a:t>
            </a:r>
            <a:r>
              <a:rPr lang="en-US" dirty="0" smtClean="0"/>
              <a:t>”. </a:t>
            </a:r>
            <a:r>
              <a:rPr lang="en-US" u="sng" dirty="0" smtClean="0"/>
              <a:t>http:/history1900s.about.com/</a:t>
            </a:r>
            <a:r>
              <a:rPr lang="en-US" u="sng" dirty="0" err="1" smtClean="0"/>
              <a:t>od</a:t>
            </a:r>
            <a:r>
              <a:rPr lang="en-US" u="sng" dirty="0" smtClean="0"/>
              <a:t>/timelines/</a:t>
            </a:r>
            <a:r>
              <a:rPr lang="en-US" u="sng" dirty="0" err="1" smtClean="0"/>
              <a:t>tp</a:t>
            </a:r>
            <a:r>
              <a:rPr lang="en-US" u="sng" dirty="0" smtClean="0"/>
              <a:t>/1940timeline.htm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Invisible Man. Wikipedia. Retrieved  September 25, 2011, from: </a:t>
            </a:r>
            <a:r>
              <a:rPr lang="en-US" u="sng" dirty="0" smtClean="0">
                <a:hlinkClick r:id="rId2"/>
              </a:rPr>
              <a:t>http://en.wikipedia.org/wiki/Invisible_Man</a:t>
            </a:r>
            <a:r>
              <a:rPr lang="en-US" dirty="0" smtClean="0"/>
              <a:t> </a:t>
            </a:r>
          </a:p>
          <a:p>
            <a:r>
              <a:rPr lang="en-US" dirty="0" smtClean="0"/>
              <a:t>A Good Man Is Hard To Find (short story). Wikipedia. Retrieved September 25, 2011, from: </a:t>
            </a:r>
            <a:r>
              <a:rPr lang="en-US" u="sng" dirty="0" smtClean="0">
                <a:hlinkClick r:id="rId3"/>
              </a:rPr>
              <a:t>http://en.wikipedia.org/wiki/A_Good_Man_Is_Hard_to_Find_(short_story)</a:t>
            </a:r>
            <a:endParaRPr lang="en-US" dirty="0" smtClean="0"/>
          </a:p>
          <a:p>
            <a:r>
              <a:rPr lang="en-US" dirty="0" smtClean="0"/>
              <a:t>Catch- 22. Wikipedia. Retrieved September 25, 2011, from: </a:t>
            </a:r>
            <a:r>
              <a:rPr lang="en-US" u="sng" dirty="0" smtClean="0">
                <a:hlinkClick r:id="rId4"/>
              </a:rPr>
              <a:t>http://en.wikipedia.org/wiki/Catch-22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Important and prominent international figures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Adolf Hitler (1945)</a:t>
            </a:r>
          </a:p>
          <a:p>
            <a:pPr>
              <a:buNone/>
            </a:pPr>
            <a:r>
              <a:rPr lang="en-US" dirty="0" smtClean="0"/>
              <a:t>    - Leader of Nazi party and German dictator</a:t>
            </a:r>
          </a:p>
          <a:p>
            <a:r>
              <a:rPr lang="en-US" dirty="0" smtClean="0"/>
              <a:t>Albert John Luthuli (1960)</a:t>
            </a:r>
          </a:p>
          <a:p>
            <a:pPr>
              <a:buNone/>
            </a:pPr>
            <a:r>
              <a:rPr lang="en-US" dirty="0" smtClean="0"/>
              <a:t>    - Established peace and equality for African Americans </a:t>
            </a:r>
          </a:p>
          <a:p>
            <a:r>
              <a:rPr lang="en-US" dirty="0" smtClean="0"/>
              <a:t>Fidel Castro (1959-67)</a:t>
            </a:r>
          </a:p>
          <a:p>
            <a:pPr>
              <a:buNone/>
            </a:pPr>
            <a:r>
              <a:rPr lang="en-US" dirty="0" smtClean="0"/>
              <a:t>    - Communist and Anti-capitalist </a:t>
            </a:r>
          </a:p>
          <a:p>
            <a:r>
              <a:rPr lang="en-US" dirty="0" smtClean="0"/>
              <a:t>Mohandas </a:t>
            </a:r>
            <a:r>
              <a:rPr lang="en-US" dirty="0" err="1" smtClean="0"/>
              <a:t>Karamchand</a:t>
            </a:r>
            <a:r>
              <a:rPr lang="en-US" dirty="0" smtClean="0"/>
              <a:t> Gandhi (1945)</a:t>
            </a:r>
          </a:p>
          <a:p>
            <a:pPr>
              <a:buNone/>
            </a:pPr>
            <a:r>
              <a:rPr lang="en-US" dirty="0" smtClean="0"/>
              <a:t>    - Major political and spiritual leader </a:t>
            </a:r>
          </a:p>
          <a:p>
            <a:r>
              <a:rPr lang="en-US" dirty="0" smtClean="0"/>
              <a:t>Osama Bin Laden (2001)</a:t>
            </a:r>
          </a:p>
          <a:p>
            <a:pPr>
              <a:buNone/>
            </a:pPr>
            <a:r>
              <a:rPr lang="en-US" dirty="0" smtClean="0"/>
              <a:t>    - Mastermind of 9/11 attacks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2" descr="http://t0.gstatic.com/images?q=tbn:ANd9GcQLp07TXYDCnTlhCTAU7E-W92xzMyqhvTO1AeP2DGHhS6vcX3s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4648200"/>
            <a:ext cx="1219199" cy="1613095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 smtClean="0"/>
              <a:t>The Hundred Secret Senses. Wikipedia. Retrieved September 25, 2011, from: </a:t>
            </a:r>
            <a:r>
              <a:rPr lang="en-US" sz="2400" u="sng" dirty="0" smtClean="0">
                <a:hlinkClick r:id="rId2"/>
              </a:rPr>
              <a:t>http://en.wikipedia.org/wiki/The_Hundred_Secret_Senses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Toni Morrison. Wikipedia. Retrieved September 25, 2011, from: </a:t>
            </a:r>
            <a:r>
              <a:rPr lang="en-US" sz="2400" u="sng" dirty="0" smtClean="0">
                <a:hlinkClick r:id="rId3"/>
              </a:rPr>
              <a:t>http://en.wikipedia.org/wiki/Toni_Morrison</a:t>
            </a:r>
            <a:endParaRPr lang="en-US" sz="2400" u="sng" dirty="0" smtClean="0"/>
          </a:p>
          <a:p>
            <a:r>
              <a:rPr lang="en-US" sz="2400" dirty="0" smtClean="0"/>
              <a:t>The Grass is Singing. Wikipedia. Retrieved September 25, 2011, from: </a:t>
            </a:r>
            <a:r>
              <a:rPr lang="en-US" sz="2400" dirty="0" smtClean="0">
                <a:hlinkClick r:id="rId4"/>
              </a:rPr>
              <a:t>http://en.wikipedia.org/wiki/The_Grass_is_Singing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Lord of the Flies. Wikipedia. Retrieved September 25, 2011, from: </a:t>
            </a:r>
            <a:r>
              <a:rPr lang="en-US" sz="2400" dirty="0" smtClean="0">
                <a:hlinkClick r:id="rId5"/>
              </a:rPr>
              <a:t>http://en.wikipedia.org/wiki/Lord_of_the_Flies</a:t>
            </a:r>
            <a:r>
              <a:rPr lang="en-US" sz="2400" dirty="0" smtClean="0"/>
              <a:t> </a:t>
            </a:r>
          </a:p>
          <a:p>
            <a:endParaRPr lang="en-US" sz="20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U.s. achievements in history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 First Nuclear Power plant Built (1951)</a:t>
            </a:r>
          </a:p>
          <a:p>
            <a:r>
              <a:rPr lang="en-US" dirty="0" smtClean="0"/>
              <a:t>- First Business Computer Built (1951) </a:t>
            </a:r>
          </a:p>
          <a:p>
            <a:pPr>
              <a:buNone/>
            </a:pPr>
            <a:r>
              <a:rPr lang="en-US" dirty="0" smtClean="0"/>
              <a:t>     - Handle both numeric and alphabetic data.</a:t>
            </a:r>
          </a:p>
          <a:p>
            <a:r>
              <a:rPr lang="en-US" dirty="0" smtClean="0"/>
              <a:t>- Civil Rights Act (1964)</a:t>
            </a:r>
          </a:p>
          <a:p>
            <a:pPr>
              <a:buNone/>
            </a:pPr>
            <a:r>
              <a:rPr lang="en-US" dirty="0" smtClean="0"/>
              <a:t>     - Established to protect citizens from racism, sexism and other forms of prejudice in school, employment and public areas.</a:t>
            </a:r>
          </a:p>
          <a:p>
            <a:r>
              <a:rPr lang="en-US" dirty="0" smtClean="0"/>
              <a:t>- First Person on Moon (1969)</a:t>
            </a:r>
          </a:p>
          <a:p>
            <a:pPr>
              <a:buNone/>
            </a:pPr>
            <a:r>
              <a:rPr lang="en-US" dirty="0" smtClean="0"/>
              <a:t>     - Neil Armstrong</a:t>
            </a:r>
          </a:p>
          <a:p>
            <a:r>
              <a:rPr lang="en-US" dirty="0" smtClean="0"/>
              <a:t>- Nixon Goes to China (1972)</a:t>
            </a:r>
          </a:p>
          <a:p>
            <a:pPr>
              <a:buNone/>
            </a:pPr>
            <a:r>
              <a:rPr lang="en-US" dirty="0" smtClean="0"/>
              <a:t>    - Ends hostility between countries.</a:t>
            </a:r>
          </a:p>
          <a:p>
            <a:endParaRPr lang="en-US" dirty="0"/>
          </a:p>
        </p:txBody>
      </p:sp>
      <p:pic>
        <p:nvPicPr>
          <p:cNvPr id="4" name="Picture 4" descr="http://t2.gstatic.com/images?q=tbn:ANd9GcSAZTP-UGLofvZ9NmInFuIbxMmKqqv_qLFbtWH_KYBXG-21Xz5mY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4495800"/>
            <a:ext cx="1813405" cy="144780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U.S. Achievements in history Continued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- NAFTA signed and approved (1992-3)</a:t>
            </a:r>
          </a:p>
          <a:p>
            <a:pPr>
              <a:buNone/>
            </a:pPr>
            <a:r>
              <a:rPr lang="en-US" dirty="0" smtClean="0"/>
              <a:t>    - Proposed to eliminate restrictions on the flow of goods, services, and investment in North America.</a:t>
            </a:r>
          </a:p>
          <a:p>
            <a:r>
              <a:rPr lang="en-US" dirty="0" smtClean="0"/>
              <a:t>- Welfare Reform Passed (1996)</a:t>
            </a:r>
          </a:p>
          <a:p>
            <a:r>
              <a:rPr lang="en-US" dirty="0" smtClean="0"/>
              <a:t>- War is Declared (2001)</a:t>
            </a:r>
          </a:p>
          <a:p>
            <a:pPr>
              <a:buNone/>
            </a:pPr>
            <a:r>
              <a:rPr lang="en-US" dirty="0" smtClean="0"/>
              <a:t>    - Liberating 27 million people from Taliban oppression.</a:t>
            </a:r>
          </a:p>
          <a:p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Prominent American Writers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Ralph Ellison: </a:t>
            </a:r>
            <a:r>
              <a:rPr lang="en-US" u="sng" dirty="0" smtClean="0"/>
              <a:t>Invisible Man</a:t>
            </a:r>
          </a:p>
          <a:p>
            <a:pPr>
              <a:buNone/>
            </a:pPr>
            <a:r>
              <a:rPr lang="en-US" dirty="0" smtClean="0"/>
              <a:t>    - Addressed issues concerning African Americans </a:t>
            </a:r>
          </a:p>
          <a:p>
            <a:r>
              <a:rPr lang="en-US" dirty="0" smtClean="0"/>
              <a:t>Flannery O’Conner: </a:t>
            </a:r>
            <a:r>
              <a:rPr lang="en-US" u="sng" dirty="0" smtClean="0"/>
              <a:t>A Good Man Is Hard To Find</a:t>
            </a:r>
          </a:p>
          <a:p>
            <a:pPr>
              <a:buNone/>
            </a:pPr>
            <a:r>
              <a:rPr lang="en-US" dirty="0" smtClean="0"/>
              <a:t>    - Fiction, Religious, Murder</a:t>
            </a:r>
          </a:p>
          <a:p>
            <a:r>
              <a:rPr lang="en-US" dirty="0" smtClean="0"/>
              <a:t>Joseph Heller: </a:t>
            </a:r>
            <a:r>
              <a:rPr lang="en-US" u="sng" dirty="0" smtClean="0"/>
              <a:t>Catch- 22</a:t>
            </a:r>
          </a:p>
          <a:p>
            <a:pPr>
              <a:buNone/>
            </a:pPr>
            <a:r>
              <a:rPr lang="en-US" dirty="0" smtClean="0"/>
              <a:t>    - Plot takes place during World War II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2" descr="http://t3.gstatic.com/images?q=tbn:ANd9GcQqTHyfDU6qnEnHe4Ia5h-vT97ex4xv7uVcnviTeX_DkK2fhw0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4343400"/>
            <a:ext cx="1219200" cy="1848897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Prominent American Writers continued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Amy Tan: </a:t>
            </a:r>
            <a:r>
              <a:rPr lang="en-US" u="sng" dirty="0" smtClean="0"/>
              <a:t>The Hundred Secret Senses</a:t>
            </a:r>
          </a:p>
          <a:p>
            <a:pPr>
              <a:buNone/>
            </a:pPr>
            <a:r>
              <a:rPr lang="en-US" dirty="0" smtClean="0"/>
              <a:t>    - Shortlisted for the 1996 Orange Prize For Fiction </a:t>
            </a:r>
          </a:p>
          <a:p>
            <a:r>
              <a:rPr lang="en-US" dirty="0" smtClean="0"/>
              <a:t>Toni Morrison: Wins Nobel Peace Prize for Literature </a:t>
            </a:r>
          </a:p>
          <a:p>
            <a:pPr>
              <a:buNone/>
            </a:pPr>
            <a:r>
              <a:rPr lang="en-US" dirty="0" smtClean="0"/>
              <a:t>    - Wrote The Bluest Eye, Song of Solomon, Beloved, and more. </a:t>
            </a:r>
          </a:p>
          <a:p>
            <a:pPr>
              <a:buNone/>
            </a:pPr>
            <a:r>
              <a:rPr lang="en-US" dirty="0" smtClean="0"/>
              <a:t>    - Novels were known for her epic themes, great dialogue, and well described characters. </a:t>
            </a:r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prominent writers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Doris Lessing: The Grass Is Singing</a:t>
            </a:r>
          </a:p>
          <a:p>
            <a:pPr>
              <a:buNone/>
            </a:pPr>
            <a:r>
              <a:rPr lang="en-US" dirty="0" smtClean="0"/>
              <a:t>    - From England</a:t>
            </a:r>
          </a:p>
          <a:p>
            <a:pPr>
              <a:buNone/>
            </a:pPr>
            <a:r>
              <a:rPr lang="en-US" dirty="0" smtClean="0"/>
              <a:t>    - Describes racial conflict between blacks and whites in Africa</a:t>
            </a:r>
          </a:p>
          <a:p>
            <a:r>
              <a:rPr lang="en-US" dirty="0" smtClean="0"/>
              <a:t>William Golding: Lord of the Flies</a:t>
            </a:r>
          </a:p>
          <a:p>
            <a:pPr>
              <a:buNone/>
            </a:pPr>
            <a:r>
              <a:rPr lang="en-US" dirty="0" smtClean="0"/>
              <a:t>    - From England</a:t>
            </a:r>
          </a:p>
          <a:p>
            <a:pPr>
              <a:buNone/>
            </a:pPr>
            <a:r>
              <a:rPr lang="en-US" dirty="0" smtClean="0"/>
              <a:t>    - Controversial topics, depicts a self-governed island</a:t>
            </a:r>
          </a:p>
          <a:p>
            <a:r>
              <a:rPr lang="en-US" dirty="0" smtClean="0"/>
              <a:t>Jorge Luis Borges: Extraordinary Tales </a:t>
            </a:r>
          </a:p>
          <a:p>
            <a:pPr>
              <a:buNone/>
            </a:pPr>
            <a:r>
              <a:rPr lang="en-US" dirty="0" smtClean="0"/>
              <a:t>    - From </a:t>
            </a:r>
            <a:r>
              <a:rPr lang="en-US" dirty="0" err="1" smtClean="0"/>
              <a:t>Aregentina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10" descr="http://t1.gstatic.com/images?q=tbn:ANd9GcTjt0j2Jv7hWIuHHjyGhjyashBVzWIEvSFaiMmcTyYNP0yMvjPU_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4419600"/>
            <a:ext cx="1219200" cy="2130015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Genres and Technological Influences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Fiction, Poetry, Non-Fiction, etc.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 Pretty much all genres are present </a:t>
            </a:r>
          </a:p>
          <a:p>
            <a:pPr>
              <a:buNone/>
            </a:pPr>
            <a:r>
              <a:rPr lang="en-US" dirty="0" smtClean="0"/>
              <a:t>    - Both religious and other writing is   accepted at the time. </a:t>
            </a:r>
          </a:p>
          <a:p>
            <a:r>
              <a:rPr lang="en-US" dirty="0" smtClean="0"/>
              <a:t>Slam Poetry is introduced. </a:t>
            </a:r>
          </a:p>
          <a:p>
            <a:r>
              <a:rPr lang="en-US" dirty="0" smtClean="0"/>
              <a:t>Electronic/Audio Books become common.</a:t>
            </a:r>
          </a:p>
          <a:p>
            <a:pPr>
              <a:buNone/>
            </a:pPr>
            <a:r>
              <a:rPr lang="en-US" dirty="0" smtClean="0"/>
              <a:t>    - </a:t>
            </a:r>
            <a:r>
              <a:rPr lang="en-US" dirty="0" err="1" smtClean="0"/>
              <a:t>Ipads</a:t>
            </a:r>
            <a:r>
              <a:rPr lang="en-US" dirty="0" smtClean="0"/>
              <a:t>, Kindles, Laptops, CD Books, etc.</a:t>
            </a:r>
          </a:p>
        </p:txBody>
      </p:sp>
      <p:pic>
        <p:nvPicPr>
          <p:cNvPr id="4" name="Picture 12" descr="http://t3.gstatic.com/images?q=tbn:ANd9GcTyvSGPKmORKLXPXxUpUgP86UojfCiiCHy29MphrulTpW1ICDD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4724400"/>
            <a:ext cx="1780572" cy="19812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Genres and </a:t>
            </a:r>
            <a:r>
              <a:rPr lang="en-US" dirty="0" err="1" smtClean="0"/>
              <a:t>tehcnological</a:t>
            </a:r>
            <a:r>
              <a:rPr lang="en-US" dirty="0" smtClean="0"/>
              <a:t> influences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books are being turned into movies in this time. </a:t>
            </a:r>
          </a:p>
          <a:p>
            <a:r>
              <a:rPr lang="en-US" dirty="0" smtClean="0"/>
              <a:t>Song Lyrics</a:t>
            </a:r>
          </a:p>
          <a:p>
            <a:pPr>
              <a:buNone/>
            </a:pPr>
            <a:r>
              <a:rPr lang="en-US" dirty="0" smtClean="0"/>
              <a:t>    - Poetry is being expressed in song form (Rap especially)</a:t>
            </a:r>
          </a:p>
          <a:p>
            <a:r>
              <a:rPr lang="en-US" dirty="0" smtClean="0"/>
              <a:t>Newspapers and Magazines</a:t>
            </a:r>
          </a:p>
          <a:p>
            <a:r>
              <a:rPr lang="en-US" dirty="0" smtClean="0"/>
              <a:t>Literature on the Internet </a:t>
            </a:r>
          </a:p>
          <a:p>
            <a:endParaRPr lang="en-US" dirty="0"/>
          </a:p>
        </p:txBody>
      </p:sp>
      <p:pic>
        <p:nvPicPr>
          <p:cNvPr id="17410" name="Picture 2" descr="http://t0.gstatic.com/images?q=tbn:ANd9GcTFQFmkr03dVX6xVjQwNniNQob7LEDJTrnL62GaLYbtioWhxXv2Dxq8a0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4800600"/>
            <a:ext cx="1076325" cy="1638301"/>
          </a:xfrm>
          <a:prstGeom prst="rect">
            <a:avLst/>
          </a:prstGeom>
          <a:noFill/>
        </p:spPr>
      </p:pic>
      <p:pic>
        <p:nvPicPr>
          <p:cNvPr id="17412" name="Picture 4" descr="http://t3.gstatic.com/images?q=tbn:ANd9GcRBOO4-QgemDG5DewxPt1D7j-Ta9eLkXOkVjVCZNgCvyW_zQ9MwO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4800600"/>
            <a:ext cx="2466975" cy="1857375"/>
          </a:xfrm>
          <a:prstGeom prst="rect">
            <a:avLst/>
          </a:prstGeom>
          <a:noFill/>
        </p:spPr>
      </p:pic>
      <p:pic>
        <p:nvPicPr>
          <p:cNvPr id="17413" name="Picture 5" descr="C:\Users\RehLynn\AppData\Local\Microsoft\Windows\Temporary Internet Files\Content.IE5\23PXVCQQ\MC900431561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4572000"/>
            <a:ext cx="1904857" cy="1981057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607</TotalTime>
  <Words>924</Words>
  <Application>Microsoft Office PowerPoint</Application>
  <PresentationFormat>On-screen Show (4:3)</PresentationFormat>
  <Paragraphs>132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Opulent</vt:lpstr>
      <vt:lpstr>Modern Literature 1946-Present</vt:lpstr>
      <vt:lpstr>Important and prominent international figures </vt:lpstr>
      <vt:lpstr>U.s. achievements in history </vt:lpstr>
      <vt:lpstr>U.S. Achievements in history Continued  </vt:lpstr>
      <vt:lpstr>Prominent American Writers </vt:lpstr>
      <vt:lpstr>Prominent American Writers continued </vt:lpstr>
      <vt:lpstr>Other prominent writers </vt:lpstr>
      <vt:lpstr>Genres and Technological Influences</vt:lpstr>
      <vt:lpstr>Genres and tehcnological influences continued</vt:lpstr>
      <vt:lpstr>Literary Movements </vt:lpstr>
      <vt:lpstr>Slide 11</vt:lpstr>
      <vt:lpstr>Beat Generation Mid 1950s- early 60s </vt:lpstr>
      <vt:lpstr>Predominate Themes </vt:lpstr>
      <vt:lpstr>Predominate themes continued </vt:lpstr>
      <vt:lpstr>Unique things about this time</vt:lpstr>
      <vt:lpstr>Major Events</vt:lpstr>
      <vt:lpstr>bibliographies</vt:lpstr>
      <vt:lpstr>Bibliographies </vt:lpstr>
      <vt:lpstr>bibliographies</vt:lpstr>
      <vt:lpstr>Bibliographies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Literature 1946-Present</dc:title>
  <dc:creator>RehLynn</dc:creator>
  <cp:lastModifiedBy>dbass</cp:lastModifiedBy>
  <cp:revision>37</cp:revision>
  <dcterms:created xsi:type="dcterms:W3CDTF">2011-09-21T19:20:41Z</dcterms:created>
  <dcterms:modified xsi:type="dcterms:W3CDTF">2011-09-26T19:11:08Z</dcterms:modified>
</cp:coreProperties>
</file>